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Layouts/slideLayout39.xml" ContentType="application/vnd.openxmlformats-officedocument.presentationml.slideLayout+xml"/>
  <Override PartName="/ppt/theme/theme5.xml" ContentType="application/vnd.openxmlformats-officedocument.theme+xml"/>
  <Override PartName="/ppt/slideLayouts/slideLayout57.xml" ContentType="application/vnd.openxmlformats-officedocument.presentationml.slideLayout+xml"/>
  <Override PartName="/ppt/slides/slide4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64.xml" ContentType="application/vnd.openxmlformats-officedocument.presentationml.slideLayout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53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42.xml" ContentType="application/vnd.openxmlformats-officedocument.presentationml.slideLayout+xml"/>
  <Override PartName="/ppt/theme/themeOverride1.xml" ContentType="application/vnd.openxmlformats-officedocument.themeOverride+xml"/>
  <Override PartName="/ppt/slideLayouts/slideLayout6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Masters/slideMaster8.xml" ContentType="application/vnd.openxmlformats-officedocument.presentationml.slideMaster+xml"/>
  <Override PartName="/ppt/slideMasters/slideMaster6.xml" ContentType="application/vnd.openxmlformats-officedocument.presentationml.slideMaster+xml"/>
  <Override PartName="/ppt/theme/theme8.xml" ContentType="application/vnd.openxmlformats-officedocument.theme+xml"/>
  <Override PartName="/ppt/slideMasters/slideMaster4.xml" ContentType="application/vnd.openxmlformats-officedocument.presentationml.slideMaster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theme/theme6.xml" ContentType="application/vnd.openxmlformats-officedocument.theme+xml"/>
  <Override PartName="/ppt/slideLayouts/slideLayout69.xml" ContentType="application/vnd.openxmlformats-officedocument.presentationml.slideLayout+xml"/>
  <Override PartName="/ppt/theme/theme10.xml" ContentType="application/vnd.openxmlformats-officedocument.theme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Layouts/slideLayout29.xml" ContentType="application/vnd.openxmlformats-officedocument.presentationml.slideLayout+xml"/>
  <Override PartName="/ppt/theme/theme4.xml" ContentType="application/vnd.openxmlformats-officedocument.theme+xml"/>
  <Override PartName="/ppt/slideLayouts/slideLayout3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72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70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Masters/slideMaster9.xml" ContentType="application/vnd.openxmlformats-officedocument.presentationml.slideMaster+xml"/>
  <Override PartName="/ppt/slideLayouts/slideLayout10.xml" ContentType="application/vnd.openxmlformats-officedocument.presentationml.slideLayout+xml"/>
  <Override PartName="/ppt/slideMasters/slideMaster7.xml" ContentType="application/vnd.openxmlformats-officedocument.presentationml.slideMaster+xml"/>
  <Override PartName="/ppt/theme/theme9.xml" ContentType="application/vnd.openxmlformats-officedocument.theme+xml"/>
  <Override PartName="/ppt/slideMasters/slideMaster5.xml" ContentType="application/vnd.openxmlformats-officedocument.presentationml.slideMaster+xml"/>
  <Override PartName="/ppt/slides/slide8.xml" ContentType="application/vnd.openxmlformats-officedocument.presentationml.slide+xml"/>
  <Override PartName="/ppt/theme/theme7.xml" ContentType="application/vnd.openxmlformats-officedocument.theme+xml"/>
  <Override PartName="/ppt/slideLayouts/slideLayout59.xml" ContentType="application/vnd.openxmlformats-officedocument.presentationml.slideLayout+xml"/>
  <Override PartName="/ppt/slideLayouts/slideLayout68.xml" ContentType="application/vnd.openxmlformats-officedocument.presentationml.slideLayout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s/slide2.xml" ContentType="application/vnd.openxmlformats-officedocument.presentationml.slide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62.xml" ContentType="application/vnd.openxmlformats-officedocument.presentationml.slideLayout+xml"/>
  <Default Extension="rels" ContentType="application/vnd.openxmlformats-package.relationships+xml"/>
  <Override PartName="/ppt/slideLayouts/slideLayout2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51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3" r:id="rId2"/>
    <p:sldMasterId id="2147483685" r:id="rId3"/>
    <p:sldMasterId id="2147483697" r:id="rId4"/>
    <p:sldMasterId id="2147483699" r:id="rId5"/>
    <p:sldMasterId id="2147483704" r:id="rId6"/>
    <p:sldMasterId id="2147483875" r:id="rId7"/>
    <p:sldMasterId id="2147483889" r:id="rId8"/>
    <p:sldMasterId id="2147483927" r:id="rId9"/>
  </p:sldMasterIdLst>
  <p:notesMasterIdLst>
    <p:notesMasterId r:id="rId25"/>
  </p:notesMasterIdLst>
  <p:sldIdLst>
    <p:sldId id="285" r:id="rId10"/>
    <p:sldId id="257" r:id="rId11"/>
    <p:sldId id="308" r:id="rId12"/>
    <p:sldId id="307" r:id="rId13"/>
    <p:sldId id="295" r:id="rId14"/>
    <p:sldId id="296" r:id="rId15"/>
    <p:sldId id="297" r:id="rId16"/>
    <p:sldId id="306" r:id="rId17"/>
    <p:sldId id="305" r:id="rId18"/>
    <p:sldId id="303" r:id="rId19"/>
    <p:sldId id="302" r:id="rId20"/>
    <p:sldId id="301" r:id="rId21"/>
    <p:sldId id="299" r:id="rId22"/>
    <p:sldId id="304" r:id="rId23"/>
    <p:sldId id="309" r:id="rId24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66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9977" autoAdjust="0"/>
    <p:restoredTop sz="96046" autoAdjust="0"/>
  </p:normalViewPr>
  <p:slideViewPr>
    <p:cSldViewPr>
      <p:cViewPr varScale="1">
        <p:scale>
          <a:sx n="39" d="100"/>
          <a:sy n="39" d="100"/>
        </p:scale>
        <p:origin x="-360" y="1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4.xml"/><Relationship Id="rId18" Type="http://schemas.openxmlformats.org/officeDocument/2006/relationships/slide" Target="slides/slide9.xml"/><Relationship Id="rId26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2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3.xml"/><Relationship Id="rId17" Type="http://schemas.openxmlformats.org/officeDocument/2006/relationships/slide" Target="slides/slide8.xml"/><Relationship Id="rId25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7.xml"/><Relationship Id="rId20" Type="http://schemas.openxmlformats.org/officeDocument/2006/relationships/slide" Target="slides/slide11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2.xml"/><Relationship Id="rId24" Type="http://schemas.openxmlformats.org/officeDocument/2006/relationships/slide" Target="slides/slide15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6.xml"/><Relationship Id="rId23" Type="http://schemas.openxmlformats.org/officeDocument/2006/relationships/slide" Target="slides/slide14.xml"/><Relationship Id="rId28" Type="http://schemas.openxmlformats.org/officeDocument/2006/relationships/theme" Target="theme/theme1.xml"/><Relationship Id="rId10" Type="http://schemas.openxmlformats.org/officeDocument/2006/relationships/slide" Target="slides/slide1.xml"/><Relationship Id="rId19" Type="http://schemas.openxmlformats.org/officeDocument/2006/relationships/slide" Target="slides/slide10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5.xml"/><Relationship Id="rId22" Type="http://schemas.openxmlformats.org/officeDocument/2006/relationships/slide" Target="slides/slide13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0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B1A7B67-87FA-4E1D-B977-9F04BEEB0341}" type="datetimeFigureOut">
              <a:rPr lang="ru-RU" smtClean="0"/>
              <a:pPr/>
              <a:t>21.12.2018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1BDE35E-5B69-442B-920A-DFB7CA052FB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475413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4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5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6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7.xml"/><Relationship Id="rId1" Type="http://schemas.openxmlformats.org/officeDocument/2006/relationships/themeOverride" Target="../theme/themeOverride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34441043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72910683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69088" y="228600"/>
            <a:ext cx="2093912" cy="34004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82588" y="228600"/>
            <a:ext cx="6134100" cy="34004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68711441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dgm" preserve="1">
  <p:cSld name="Заголовок, схема или организационная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2588" y="228600"/>
            <a:ext cx="8380412" cy="75088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SmartArt Placeholder 2"/>
          <p:cNvSpPr>
            <a:spLocks noGrp="1"/>
          </p:cNvSpPr>
          <p:nvPr>
            <p:ph type="dgm" idx="1"/>
          </p:nvPr>
        </p:nvSpPr>
        <p:spPr>
          <a:xfrm>
            <a:off x="382588" y="1414463"/>
            <a:ext cx="8380412" cy="2214562"/>
          </a:xfrm>
        </p:spPr>
        <p:txBody>
          <a:bodyPr/>
          <a:lstStyle/>
          <a:p>
            <a:pPr lvl="0"/>
            <a:r>
              <a:rPr lang="ru-RU" noProof="0" smtClean="0"/>
              <a:t>Вставка рисунка SmartArt</a:t>
            </a:r>
            <a:endParaRPr lang="en-US" noProof="0" smtClean="0"/>
          </a:p>
        </p:txBody>
      </p:sp>
    </p:spTree>
    <p:extLst>
      <p:ext uri="{BB962C8B-B14F-4D97-AF65-F5344CB8AC3E}">
        <p14:creationId xmlns:p14="http://schemas.microsoft.com/office/powerpoint/2010/main" xmlns="" val="354811348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8486684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75063959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xmlns="" val="354827413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2588" y="1414463"/>
            <a:ext cx="4113212" cy="22145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14463"/>
            <a:ext cx="4114800" cy="22145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77418878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87075662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55917973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38754352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69127073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xmlns="" val="44848191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xmlns="" val="366981601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86561861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69088" y="228600"/>
            <a:ext cx="2093912" cy="34004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82588" y="228600"/>
            <a:ext cx="6134100" cy="34004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79068494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94550638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927220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xmlns="" val="139003845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2588" y="1414463"/>
            <a:ext cx="4113212" cy="22145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14463"/>
            <a:ext cx="4114800" cy="22145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93078981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34315415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7715871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xmlns="" val="64121369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85712435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xmlns="" val="225047147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xmlns="" val="258028323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14089010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69088" y="228600"/>
            <a:ext cx="2093912" cy="34004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82588" y="228600"/>
            <a:ext cx="6134100" cy="34004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1442026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WALKIN - K-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3"/>
          <p:cNvCxnSpPr/>
          <p:nvPr userDrawn="1"/>
        </p:nvCxnSpPr>
        <p:spPr>
          <a:xfrm rot="5400000">
            <a:off x="-1638299" y="3162300"/>
            <a:ext cx="5257800" cy="317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Straight Connector 4"/>
          <p:cNvCxnSpPr/>
          <p:nvPr userDrawn="1"/>
        </p:nvCxnSpPr>
        <p:spPr>
          <a:xfrm rot="10800000">
            <a:off x="989013" y="5791200"/>
            <a:ext cx="3962400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Straight Connector 5"/>
          <p:cNvCxnSpPr/>
          <p:nvPr userDrawn="1"/>
        </p:nvCxnSpPr>
        <p:spPr>
          <a:xfrm>
            <a:off x="4249738" y="6342063"/>
            <a:ext cx="3932237" cy="158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6"/>
          <p:cNvCxnSpPr/>
          <p:nvPr userDrawn="1"/>
        </p:nvCxnSpPr>
        <p:spPr>
          <a:xfrm rot="5400000">
            <a:off x="6251576" y="4413250"/>
            <a:ext cx="3859212" cy="158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7"/>
          <p:cNvCxnSpPr/>
          <p:nvPr userDrawn="1"/>
        </p:nvCxnSpPr>
        <p:spPr>
          <a:xfrm>
            <a:off x="6783388" y="3883025"/>
            <a:ext cx="1398587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8"/>
          <p:cNvCxnSpPr/>
          <p:nvPr userDrawn="1"/>
        </p:nvCxnSpPr>
        <p:spPr>
          <a:xfrm>
            <a:off x="6783388" y="2484438"/>
            <a:ext cx="1398587" cy="158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9"/>
          <p:cNvCxnSpPr/>
          <p:nvPr userDrawn="1"/>
        </p:nvCxnSpPr>
        <p:spPr>
          <a:xfrm rot="16200000">
            <a:off x="6084094" y="3183732"/>
            <a:ext cx="1400175" cy="158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10" descr="empowering_people01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1914525" y="5534025"/>
            <a:ext cx="3108325" cy="34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11" descr="through_technology01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4143375" y="6086475"/>
            <a:ext cx="3116263" cy="34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12" descr="to_realize01.png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1257300" y="5888038"/>
            <a:ext cx="6673850" cy="198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13" descr="MS_logo01.png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444500" y="327025"/>
            <a:ext cx="1133475" cy="184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92732665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700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9000"/>
                            </p:stCondLst>
                            <p:childTnLst>
                              <p:par>
                                <p:cTn id="2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0000"/>
                            </p:stCondLst>
                            <p:childTnLst>
                              <p:par>
                                <p:cTn id="2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2000"/>
                            </p:stCondLst>
                            <p:childTnLst>
                              <p:par>
                                <p:cTn id="3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4000"/>
                            </p:stCondLst>
                            <p:childTnLst>
                              <p:par>
                                <p:cTn id="37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5000"/>
                            </p:stCondLst>
                            <p:childTnLst>
                              <p:par>
                                <p:cTn id="4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6000"/>
                            </p:stCondLst>
                            <p:childTnLst>
                              <p:par>
                                <p:cTn id="4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bottom_bar01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0" y="6726238"/>
            <a:ext cx="9144000" cy="130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 descr="Header01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160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30250" y="2355850"/>
            <a:ext cx="7681913" cy="1523495"/>
          </a:xfrm>
        </p:spPr>
        <p:txBody>
          <a:bodyPr>
            <a:noAutofit/>
          </a:bodyPr>
          <a:lstStyle>
            <a:lvl1pPr algn="l" defTabSz="914363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5400" b="0" kern="1200" cap="none" spc="-125" dirty="0">
                <a:ln w="3175">
                  <a:noFill/>
                </a:ln>
                <a:gradFill>
                  <a:gsLst>
                    <a:gs pos="0">
                      <a:schemeClr val="bg2"/>
                    </a:gs>
                    <a:gs pos="25000">
                      <a:schemeClr val="bg2"/>
                    </a:gs>
                    <a:gs pos="100000">
                      <a:schemeClr val="bg2">
                        <a:lumMod val="75000"/>
                      </a:schemeClr>
                    </a:gs>
                  </a:gsLst>
                  <a:lin ang="5400000" scaled="0"/>
                </a:gradFill>
                <a:effectLst/>
                <a:latin typeface="Trebuchet MS" pitchFamily="34" charset="0"/>
                <a:ea typeface="+mn-ea"/>
                <a:cs typeface="Arial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30249" y="4344988"/>
            <a:ext cx="7681913" cy="461665"/>
          </a:xfrm>
        </p:spPr>
        <p:txBody>
          <a:bodyPr>
            <a:noAutofit/>
          </a:bodyPr>
          <a:lstStyle>
            <a:lvl1pPr marL="0" indent="0" algn="l">
              <a:lnSpc>
                <a:spcPct val="90000"/>
              </a:lnSpc>
              <a:spcBef>
                <a:spcPts val="0"/>
              </a:spcBef>
              <a:buNone/>
              <a:defRPr>
                <a:solidFill>
                  <a:schemeClr val="tx2"/>
                </a:solidFill>
              </a:defRPr>
            </a:lvl1pPr>
            <a:lvl2pPr marL="4571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0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2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4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94623986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407098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1000" y="1411553"/>
            <a:ext cx="4114800" cy="2129814"/>
          </a:xfrm>
        </p:spPr>
        <p:txBody>
          <a:bodyPr/>
          <a:lstStyle>
            <a:lvl1pPr marL="339976" indent="-339976">
              <a:lnSpc>
                <a:spcPct val="90000"/>
              </a:lnSpc>
              <a:defRPr sz="2800"/>
            </a:lvl1pPr>
            <a:lvl2pPr marL="673338" indent="-325424">
              <a:lnSpc>
                <a:spcPct val="90000"/>
              </a:lnSpc>
              <a:defRPr sz="2400"/>
            </a:lvl2pPr>
            <a:lvl3pPr marL="953785" indent="-288384">
              <a:lnSpc>
                <a:spcPct val="90000"/>
              </a:lnSpc>
              <a:defRPr sz="2000"/>
            </a:lvl3pPr>
            <a:lvl4pPr marL="1227618" indent="-273833">
              <a:lnSpc>
                <a:spcPct val="90000"/>
              </a:lnSpc>
              <a:defRPr sz="1800"/>
            </a:lvl4pPr>
            <a:lvl5pPr marL="1516002" indent="-280447">
              <a:lnSpc>
                <a:spcPct val="90000"/>
              </a:lnSpc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11553"/>
            <a:ext cx="4114800" cy="2129814"/>
          </a:xfrm>
        </p:spPr>
        <p:txBody>
          <a:bodyPr/>
          <a:lstStyle>
            <a:lvl1pPr marL="347914" indent="-347914">
              <a:lnSpc>
                <a:spcPct val="90000"/>
              </a:lnSpc>
              <a:defRPr sz="2800"/>
            </a:lvl1pPr>
            <a:lvl2pPr marL="673338" indent="-339976">
              <a:lnSpc>
                <a:spcPct val="90000"/>
              </a:lnSpc>
              <a:defRPr sz="2400"/>
            </a:lvl2pPr>
            <a:lvl3pPr marL="961722" indent="-302936">
              <a:lnSpc>
                <a:spcPct val="90000"/>
              </a:lnSpc>
              <a:defRPr sz="2000"/>
            </a:lvl3pPr>
            <a:lvl4pPr marL="1227618" indent="-265896">
              <a:lnSpc>
                <a:spcPct val="90000"/>
              </a:lnSpc>
              <a:defRPr sz="1800"/>
            </a:lvl4pPr>
            <a:lvl5pPr marL="1516002" indent="-273833">
              <a:lnSpc>
                <a:spcPct val="90000"/>
              </a:lnSpc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13586112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119141309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2588" y="1414463"/>
            <a:ext cx="4113212" cy="22145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14463"/>
            <a:ext cx="4114800" cy="22145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94506383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F6F4E29-CF0A-4104-8B92-13927AE231A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4594012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PRP Ukraine\CSR\RT w Kipiani april 2008\header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1000125" y="5737225"/>
            <a:ext cx="7000875" cy="1049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D71E5C-B9BF-4066-9256-6AC3A0FDE0D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99902028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30250" y="1905000"/>
            <a:ext cx="7681913" cy="1523495"/>
          </a:xfrm>
        </p:spPr>
        <p:txBody>
          <a:bodyPr>
            <a:noAutofit/>
          </a:bodyPr>
          <a:lstStyle>
            <a:lvl1pPr>
              <a:lnSpc>
                <a:spcPct val="90000"/>
              </a:lnSpc>
              <a:defRPr sz="5400"/>
            </a:lvl1pPr>
          </a:lstStyle>
          <a:p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30249" y="4344988"/>
            <a:ext cx="7681913" cy="461665"/>
          </a:xfrm>
        </p:spPr>
        <p:txBody>
          <a:bodyPr>
            <a:noAutofit/>
          </a:bodyPr>
          <a:lstStyle>
            <a:lvl1pPr marL="0" indent="0" algn="l">
              <a:lnSpc>
                <a:spcPct val="90000"/>
              </a:lnSpc>
              <a:spcBef>
                <a:spcPts val="0"/>
              </a:spcBef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0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2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4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noProof="0" smtClean="0"/>
              <a:t>Образец подзаголовка</a:t>
            </a:r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xmlns="" val="178584845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ролик, видео и прочие особые слайды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369219" y="649805"/>
            <a:ext cx="7043208" cy="1523494"/>
          </a:xfrm>
        </p:spPr>
        <p:txBody>
          <a:bodyPr anchor="ctr" anchorCtr="0">
            <a:noAutofit/>
          </a:bodyPr>
          <a:lstStyle>
            <a:lvl1pPr>
              <a:lnSpc>
                <a:spcPct val="90000"/>
              </a:lnSpc>
              <a:defRPr sz="5400"/>
            </a:lvl1pPr>
          </a:lstStyle>
          <a:p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68955" y="4344988"/>
            <a:ext cx="7043208" cy="461665"/>
          </a:xfrm>
        </p:spPr>
        <p:txBody>
          <a:bodyPr>
            <a:noAutofit/>
          </a:bodyPr>
          <a:lstStyle>
            <a:lvl1pPr marL="0" indent="0" algn="l">
              <a:lnSpc>
                <a:spcPct val="90000"/>
              </a:lnSpc>
              <a:spcBef>
                <a:spcPts val="0"/>
              </a:spcBef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0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2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4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noProof="0" smtClean="0"/>
              <a:t>Образец подзаголовка</a:t>
            </a:r>
            <a:endParaRPr lang="ru-RU" noProof="0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0" hasCustomPrompt="1"/>
          </p:nvPr>
        </p:nvSpPr>
        <p:spPr>
          <a:xfrm>
            <a:off x="722049" y="2355850"/>
            <a:ext cx="7690114" cy="1384994"/>
          </a:xfrm>
        </p:spPr>
        <p:txBody>
          <a:bodyPr anchor="t" anchorCtr="0">
            <a:noAutofit/>
            <a:scene3d>
              <a:camera prst="orthographicFront"/>
              <a:lightRig rig="flat" dir="t"/>
            </a:scene3d>
            <a:sp3d extrusionH="88900" contourW="2540">
              <a:bevelT w="38100" h="31750"/>
              <a:contourClr>
                <a:srgbClr val="F4A234"/>
              </a:contourClr>
            </a:sp3d>
          </a:bodyPr>
          <a:lstStyle>
            <a:lvl1pPr marL="0" indent="0" algn="l">
              <a:buFont typeface="Arial" pitchFamily="34" charset="0"/>
              <a:buNone/>
              <a:defRPr kumimoji="0" lang="en-US" sz="7000" b="1" i="1" u="none" strike="noStrike" kern="1200" cap="none" spc="-642" normalizeH="0" baseline="0" noProof="0" dirty="0" smtClean="0">
                <a:ln w="11430"/>
                <a:gradFill>
                  <a:gsLst>
                    <a:gs pos="0">
                      <a:srgbClr val="FF9929">
                        <a:lumMod val="20000"/>
                        <a:lumOff val="80000"/>
                      </a:srgbClr>
                    </a:gs>
                    <a:gs pos="28000">
                      <a:srgbClr val="F8F57B"/>
                    </a:gs>
                    <a:gs pos="62000">
                      <a:srgbClr val="D5B953"/>
                    </a:gs>
                    <a:gs pos="88000">
                      <a:srgbClr val="D1943B"/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ru-RU" noProof="0" smtClean="0"/>
              <a:t>щелкните, чтобы…</a:t>
            </a:r>
          </a:p>
        </p:txBody>
      </p:sp>
    </p:spTree>
    <p:extLst>
      <p:ext uri="{BB962C8B-B14F-4D97-AF65-F5344CB8AC3E}">
        <p14:creationId xmlns:p14="http://schemas.microsoft.com/office/powerpoint/2010/main" xmlns="" val="105709877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0"/>
          </p:nvPr>
        </p:nvSpPr>
        <p:spPr>
          <a:xfrm>
            <a:off x="381000" y="1411552"/>
            <a:ext cx="8382000" cy="2210862"/>
          </a:xfrm>
        </p:spPr>
        <p:txBody>
          <a:bodyPr/>
          <a:lstStyle>
            <a:lvl1pPr>
              <a:lnSpc>
                <a:spcPct val="90000"/>
              </a:lnSpc>
              <a:defRPr/>
            </a:lvl1pPr>
            <a:lvl2pPr>
              <a:lnSpc>
                <a:spcPct val="90000"/>
              </a:lnSpc>
              <a:defRPr/>
            </a:lvl2pPr>
            <a:lvl3pPr>
              <a:lnSpc>
                <a:spcPct val="90000"/>
              </a:lnSpc>
              <a:defRPr/>
            </a:lvl3pPr>
            <a:lvl4pPr>
              <a:lnSpc>
                <a:spcPct val="90000"/>
              </a:lnSpc>
              <a:defRPr/>
            </a:lvl4pPr>
            <a:lvl5pPr>
              <a:lnSpc>
                <a:spcPct val="90000"/>
              </a:lnSpc>
              <a:defRPr/>
            </a:lvl5pPr>
          </a:lstStyle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xmlns="" val="89683930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1000" y="1412875"/>
            <a:ext cx="8382000" cy="2210862"/>
          </a:xfrm>
        </p:spPr>
        <p:txBody>
          <a:bodyPr/>
          <a:lstStyle>
            <a:lvl1pPr>
              <a:lnSpc>
                <a:spcPct val="90000"/>
              </a:lnSpc>
              <a:defRPr/>
            </a:lvl1pPr>
            <a:lvl2pPr>
              <a:lnSpc>
                <a:spcPct val="90000"/>
              </a:lnSpc>
              <a:defRPr/>
            </a:lvl2pPr>
            <a:lvl3pPr>
              <a:lnSpc>
                <a:spcPct val="90000"/>
              </a:lnSpc>
              <a:defRPr/>
            </a:lvl3pPr>
            <a:lvl4pPr>
              <a:lnSpc>
                <a:spcPct val="90000"/>
              </a:lnSpc>
              <a:defRPr/>
            </a:lvl4pPr>
            <a:lvl5pPr>
              <a:lnSpc>
                <a:spcPct val="90000"/>
              </a:lnSpc>
              <a:defRPr/>
            </a:lvl5pPr>
          </a:lstStyle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xmlns="" val="342028650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381000" y="1411553"/>
            <a:ext cx="4114800" cy="1742015"/>
          </a:xfrm>
        </p:spPr>
        <p:txBody>
          <a:bodyPr/>
          <a:lstStyle>
            <a:lvl1pPr marL="339976" indent="-339976">
              <a:lnSpc>
                <a:spcPct val="90000"/>
              </a:lnSpc>
              <a:defRPr sz="2800"/>
            </a:lvl1pPr>
            <a:lvl2pPr marL="673338" indent="-325424">
              <a:lnSpc>
                <a:spcPct val="90000"/>
              </a:lnSpc>
              <a:defRPr sz="2400"/>
            </a:lvl2pPr>
            <a:lvl3pPr marL="953785" indent="-288384">
              <a:lnSpc>
                <a:spcPct val="90000"/>
              </a:lnSpc>
              <a:defRPr sz="2000"/>
            </a:lvl3pPr>
            <a:lvl4pPr marL="1227618" indent="-273833">
              <a:lnSpc>
                <a:spcPct val="90000"/>
              </a:lnSpc>
              <a:defRPr sz="1800"/>
            </a:lvl4pPr>
            <a:lvl5pPr marL="1516002" indent="-280447">
              <a:lnSpc>
                <a:spcPct val="90000"/>
              </a:lnSpc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411553"/>
            <a:ext cx="4114800" cy="1742015"/>
          </a:xfrm>
        </p:spPr>
        <p:txBody>
          <a:bodyPr/>
          <a:lstStyle>
            <a:lvl1pPr marL="347914" indent="-347914">
              <a:lnSpc>
                <a:spcPct val="90000"/>
              </a:lnSpc>
              <a:defRPr sz="2800"/>
            </a:lvl1pPr>
            <a:lvl2pPr marL="673338" indent="-339976">
              <a:lnSpc>
                <a:spcPct val="90000"/>
              </a:lnSpc>
              <a:defRPr sz="2400"/>
            </a:lvl2pPr>
            <a:lvl3pPr marL="961722" indent="-302936">
              <a:lnSpc>
                <a:spcPct val="90000"/>
              </a:lnSpc>
              <a:defRPr sz="2000"/>
            </a:lvl3pPr>
            <a:lvl4pPr marL="1227618" indent="-265896">
              <a:lnSpc>
                <a:spcPct val="90000"/>
              </a:lnSpc>
              <a:defRPr sz="1800"/>
            </a:lvl4pPr>
            <a:lvl5pPr marL="1516002" indent="-273833">
              <a:lnSpc>
                <a:spcPct val="90000"/>
              </a:lnSpc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xmlns="" val="373239235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1000" y="1757802"/>
            <a:ext cx="4114800" cy="346249"/>
          </a:xfrm>
        </p:spPr>
        <p:txBody>
          <a:bodyPr anchor="b"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2500" b="1"/>
            </a:lvl1pPr>
            <a:lvl2pPr marL="457182" indent="0">
              <a:buNone/>
              <a:defRPr sz="2000" b="1"/>
            </a:lvl2pPr>
            <a:lvl3pPr marL="914363" indent="0">
              <a:buNone/>
              <a:defRPr sz="1800" b="1"/>
            </a:lvl3pPr>
            <a:lvl4pPr marL="1371545" indent="0">
              <a:buNone/>
              <a:defRPr sz="1600" b="1"/>
            </a:lvl4pPr>
            <a:lvl5pPr marL="1828727" indent="0">
              <a:buNone/>
              <a:defRPr sz="1600" b="1"/>
            </a:lvl5pPr>
            <a:lvl6pPr marL="2285909" indent="0">
              <a:buNone/>
              <a:defRPr sz="1600" b="1"/>
            </a:lvl6pPr>
            <a:lvl7pPr marL="2743090" indent="0">
              <a:buNone/>
              <a:defRPr sz="1600" b="1"/>
            </a:lvl7pPr>
            <a:lvl8pPr marL="3200272" indent="0">
              <a:buNone/>
              <a:defRPr sz="1600" b="1"/>
            </a:lvl8pPr>
            <a:lvl9pPr marL="3657454" indent="0">
              <a:buNone/>
              <a:defRPr sz="1600" b="1"/>
            </a:lvl9pPr>
          </a:lstStyle>
          <a:p>
            <a:pPr lvl="0"/>
            <a:r>
              <a:rPr lang="ru-RU" noProof="0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80999" y="2174875"/>
            <a:ext cx="4114800" cy="1537344"/>
          </a:xfrm>
        </p:spPr>
        <p:txBody>
          <a:bodyPr/>
          <a:lstStyle>
            <a:lvl1pPr marL="281770" indent="-281770">
              <a:defRPr sz="2300"/>
            </a:lvl1pPr>
            <a:lvl2pPr marL="562218" indent="-265896">
              <a:defRPr sz="2000"/>
            </a:lvl2pPr>
            <a:lvl3pPr marL="813562" indent="-243407">
              <a:defRPr sz="1800"/>
            </a:lvl3pPr>
            <a:lvl4pPr marL="1050354" indent="-228856">
              <a:defRPr sz="1700"/>
            </a:lvl4pPr>
            <a:lvl5pPr marL="1279210" indent="-206367">
              <a:defRPr sz="17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981" y="1757802"/>
            <a:ext cx="4117019" cy="346249"/>
          </a:xfrm>
        </p:spPr>
        <p:txBody>
          <a:bodyPr anchor="b"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2500" b="1"/>
            </a:lvl1pPr>
            <a:lvl2pPr marL="457182" indent="0">
              <a:buNone/>
              <a:defRPr sz="2000" b="1"/>
            </a:lvl2pPr>
            <a:lvl3pPr marL="914363" indent="0">
              <a:buNone/>
              <a:defRPr sz="1800" b="1"/>
            </a:lvl3pPr>
            <a:lvl4pPr marL="1371545" indent="0">
              <a:buNone/>
              <a:defRPr sz="1600" b="1"/>
            </a:lvl4pPr>
            <a:lvl5pPr marL="1828727" indent="0">
              <a:buNone/>
              <a:defRPr sz="1600" b="1"/>
            </a:lvl5pPr>
            <a:lvl6pPr marL="2285909" indent="0">
              <a:buNone/>
              <a:defRPr sz="1600" b="1"/>
            </a:lvl6pPr>
            <a:lvl7pPr marL="2743090" indent="0">
              <a:buNone/>
              <a:defRPr sz="1600" b="1"/>
            </a:lvl7pPr>
            <a:lvl8pPr marL="3200272" indent="0">
              <a:buNone/>
              <a:defRPr sz="1600" b="1"/>
            </a:lvl8pPr>
            <a:lvl9pPr marL="3657454" indent="0">
              <a:buNone/>
              <a:defRPr sz="1600" b="1"/>
            </a:lvl9pPr>
          </a:lstStyle>
          <a:p>
            <a:pPr lvl="0"/>
            <a:r>
              <a:rPr lang="ru-RU" noProof="0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117974" cy="1537344"/>
          </a:xfrm>
        </p:spPr>
        <p:txBody>
          <a:bodyPr/>
          <a:lstStyle>
            <a:lvl1pPr marL="296321" indent="-296321">
              <a:defRPr sz="2300"/>
            </a:lvl1pPr>
            <a:lvl2pPr marL="570155" indent="-273833">
              <a:defRPr sz="2000"/>
            </a:lvl2pPr>
            <a:lvl3pPr marL="821499" indent="-244730">
              <a:defRPr sz="1800"/>
            </a:lvl3pPr>
            <a:lvl4pPr marL="1050354" indent="-236793">
              <a:defRPr sz="1700"/>
            </a:lvl4pPr>
            <a:lvl5pPr marL="1279210" indent="-220919">
              <a:defRPr sz="17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xmlns="" val="96677240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noProof="0" smtClean="0"/>
              <a:t>Образец заголовка</a:t>
            </a:r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xmlns="" val="152649813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100815032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84979915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WALKIN: печать с использованием оттенков серог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240682432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Заголовок и объект">
    <p:bg bwMode="black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white"/>
        <p:txBody>
          <a:bodyPr/>
          <a:lstStyle/>
          <a:p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0"/>
          </p:nvPr>
        </p:nvSpPr>
        <p:spPr bwMode="white">
          <a:xfrm>
            <a:off x="381000" y="1411553"/>
            <a:ext cx="8382000" cy="2200602"/>
          </a:xfrm>
        </p:spPr>
        <p:txBody>
          <a:bodyPr/>
          <a:lstStyle>
            <a:lvl1pPr>
              <a:buClr>
                <a:schemeClr val="tx1"/>
              </a:buClr>
              <a:buSzPct val="70000"/>
              <a:buFont typeface="Wingdings" pitchFamily="2" charset="2"/>
              <a:buChar char="l"/>
              <a:defRPr/>
            </a:lvl1pPr>
            <a:lvl2pPr>
              <a:buClr>
                <a:schemeClr val="tx1"/>
              </a:buClr>
              <a:buSzPct val="70000"/>
              <a:buFont typeface="Wingdings" pitchFamily="2" charset="2"/>
              <a:buChar char="l"/>
              <a:defRPr/>
            </a:lvl2pPr>
            <a:lvl3pPr>
              <a:buClr>
                <a:schemeClr val="tx1"/>
              </a:buClr>
              <a:buSzPct val="70000"/>
              <a:buFont typeface="Wingdings" pitchFamily="2" charset="2"/>
              <a:buChar char="l"/>
              <a:defRPr/>
            </a:lvl3pPr>
            <a:lvl4pPr>
              <a:buClr>
                <a:schemeClr val="tx1"/>
              </a:buClr>
              <a:buSzPct val="70000"/>
              <a:buFont typeface="Wingdings" pitchFamily="2" charset="2"/>
              <a:buChar char="l"/>
              <a:defRPr/>
            </a:lvl4pPr>
            <a:lvl5pPr>
              <a:buClr>
                <a:schemeClr val="tx1"/>
              </a:buClr>
              <a:buSzPct val="70000"/>
              <a:buFont typeface="Wingdings" pitchFamily="2" charset="2"/>
              <a:buChar char="l"/>
              <a:defRPr/>
            </a:lvl5pPr>
          </a:lstStyle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xmlns="" val="203560937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Заголовок и объект">
    <p:bg bwMode="black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white"/>
        <p:txBody>
          <a:bodyPr/>
          <a:lstStyle/>
          <a:p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0"/>
          </p:nvPr>
        </p:nvSpPr>
        <p:spPr bwMode="white">
          <a:xfrm>
            <a:off x="381000" y="1411553"/>
            <a:ext cx="8382000" cy="2200602"/>
          </a:xfrm>
        </p:spPr>
        <p:txBody>
          <a:bodyPr/>
          <a:lstStyle>
            <a:lvl1pPr>
              <a:buClr>
                <a:schemeClr val="tx1"/>
              </a:buClr>
              <a:buSzPct val="70000"/>
              <a:buFont typeface="Wingdings" pitchFamily="2" charset="2"/>
              <a:buChar char="l"/>
              <a:defRPr/>
            </a:lvl1pPr>
            <a:lvl2pPr>
              <a:buClr>
                <a:schemeClr val="tx1"/>
              </a:buClr>
              <a:buSzPct val="70000"/>
              <a:buFont typeface="Wingdings" pitchFamily="2" charset="2"/>
              <a:buChar char="l"/>
              <a:defRPr/>
            </a:lvl2pPr>
            <a:lvl3pPr>
              <a:buClr>
                <a:schemeClr val="tx1"/>
              </a:buClr>
              <a:buSzPct val="70000"/>
              <a:buFont typeface="Wingdings" pitchFamily="2" charset="2"/>
              <a:buChar char="l"/>
              <a:defRPr/>
            </a:lvl3pPr>
            <a:lvl4pPr>
              <a:buClr>
                <a:schemeClr val="tx1"/>
              </a:buClr>
              <a:buSzPct val="70000"/>
              <a:buFont typeface="Wingdings" pitchFamily="2" charset="2"/>
              <a:buChar char="l"/>
              <a:defRPr/>
            </a:lvl4pPr>
            <a:lvl5pPr>
              <a:buClr>
                <a:schemeClr val="tx1"/>
              </a:buClr>
              <a:buSzPct val="70000"/>
              <a:buFont typeface="Wingdings" pitchFamily="2" charset="2"/>
              <a:buChar char="l"/>
              <a:defRPr/>
            </a:lvl5pPr>
          </a:lstStyle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4" name="Текст 6"/>
          <p:cNvSpPr>
            <a:spLocks noGrp="1"/>
          </p:cNvSpPr>
          <p:nvPr>
            <p:ph type="body" sz="quarter" idx="11"/>
          </p:nvPr>
        </p:nvSpPr>
        <p:spPr>
          <a:xfrm>
            <a:off x="0" y="6238875"/>
            <a:ext cx="9144001" cy="619125"/>
          </a:xfrm>
          <a:solidFill>
            <a:srgbClr val="FFFF99"/>
          </a:solidFill>
        </p:spPr>
        <p:txBody>
          <a:bodyPr wrap="square" lIns="152394" tIns="76197" rIns="152394" bIns="76197" anchor="b" anchorCtr="0">
            <a:noAutofit/>
          </a:bodyPr>
          <a:lstStyle>
            <a:lvl1pPr algn="r">
              <a:buFont typeface="Arial" pitchFamily="34" charset="0"/>
              <a:buNone/>
              <a:defRPr>
                <a:solidFill>
                  <a:srgbClr val="000000"/>
                </a:solidFill>
                <a:effectLst/>
                <a:latin typeface="+mj-lt"/>
              </a:defRPr>
            </a:lvl1pPr>
          </a:lstStyle>
          <a:p>
            <a:pPr lvl="0"/>
            <a:r>
              <a:rPr lang="ru-RU" noProof="0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xmlns="" val="115227459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2_ролик, видео и прочие особые слайды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369219" y="649805"/>
            <a:ext cx="7043208" cy="1523494"/>
          </a:xfrm>
        </p:spPr>
        <p:txBody>
          <a:bodyPr anchor="ctr" anchorCtr="0">
            <a:noAutofit/>
          </a:bodyPr>
          <a:lstStyle>
            <a:lvl1pPr>
              <a:lnSpc>
                <a:spcPct val="90000"/>
              </a:lnSpc>
              <a:defRPr sz="5400"/>
            </a:lvl1pPr>
          </a:lstStyle>
          <a:p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68955" y="4344988"/>
            <a:ext cx="7043208" cy="461665"/>
          </a:xfrm>
        </p:spPr>
        <p:txBody>
          <a:bodyPr>
            <a:noAutofit/>
          </a:bodyPr>
          <a:lstStyle>
            <a:lvl1pPr marL="0" indent="0" algn="l">
              <a:lnSpc>
                <a:spcPct val="90000"/>
              </a:lnSpc>
              <a:spcBef>
                <a:spcPts val="0"/>
              </a:spcBef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0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2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4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noProof="0" smtClean="0"/>
              <a:t>Образец подзаголовка</a:t>
            </a:r>
            <a:endParaRPr lang="ru-RU" noProof="0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0" hasCustomPrompt="1"/>
          </p:nvPr>
        </p:nvSpPr>
        <p:spPr>
          <a:xfrm>
            <a:off x="722049" y="2355850"/>
            <a:ext cx="7690114" cy="1384994"/>
          </a:xfrm>
        </p:spPr>
        <p:txBody>
          <a:bodyPr anchor="t" anchorCtr="0">
            <a:noAutofit/>
            <a:scene3d>
              <a:camera prst="orthographicFront"/>
              <a:lightRig rig="flat" dir="t"/>
            </a:scene3d>
            <a:sp3d extrusionH="88900" contourW="2540">
              <a:bevelT w="38100" h="31750"/>
              <a:contourClr>
                <a:srgbClr val="F4A234"/>
              </a:contourClr>
            </a:sp3d>
          </a:bodyPr>
          <a:lstStyle>
            <a:lvl1pPr marL="0" indent="0" algn="l">
              <a:buFont typeface="Arial" pitchFamily="34" charset="0"/>
              <a:buNone/>
              <a:defRPr kumimoji="0" lang="en-US" sz="7000" b="1" i="1" u="none" strike="noStrike" kern="1200" cap="none" spc="-642" normalizeH="0" baseline="0" noProof="0" dirty="0" smtClean="0">
                <a:ln w="11430"/>
                <a:gradFill>
                  <a:gsLst>
                    <a:gs pos="0">
                      <a:srgbClr val="FF9929">
                        <a:lumMod val="20000"/>
                        <a:lumOff val="80000"/>
                      </a:srgbClr>
                    </a:gs>
                    <a:gs pos="28000">
                      <a:srgbClr val="F8F57B"/>
                    </a:gs>
                    <a:gs pos="62000">
                      <a:srgbClr val="D5B953"/>
                    </a:gs>
                    <a:gs pos="88000">
                      <a:srgbClr val="D1943B"/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ru-RU" noProof="0" smtClean="0"/>
              <a:t>щелкните, чтобы…</a:t>
            </a:r>
          </a:p>
        </p:txBody>
      </p:sp>
    </p:spTree>
    <p:extLst>
      <p:ext uri="{BB962C8B-B14F-4D97-AF65-F5344CB8AC3E}">
        <p14:creationId xmlns:p14="http://schemas.microsoft.com/office/powerpoint/2010/main" xmlns="" val="25096079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2875" y="1169988"/>
            <a:ext cx="2286000" cy="381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1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076" y="4178300"/>
            <a:ext cx="3657600" cy="38417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2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39850" y="4929188"/>
            <a:ext cx="609600" cy="5175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F267A52-C25E-4E61-8921-71F7C0F8685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86405079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пользуется для слайдов с кодом программного обеспечени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0"/>
          </p:nvPr>
        </p:nvSpPr>
        <p:spPr>
          <a:xfrm>
            <a:off x="722313" y="1905000"/>
            <a:ext cx="8040688" cy="2117503"/>
          </a:xfrm>
        </p:spPr>
        <p:txBody>
          <a:bodyPr/>
          <a:lstStyle>
            <a:lvl1pPr>
              <a:lnSpc>
                <a:spcPct val="90000"/>
              </a:lnSpc>
              <a:defRPr/>
            </a:lvl1pPr>
            <a:lvl2pPr>
              <a:lnSpc>
                <a:spcPct val="90000"/>
              </a:lnSpc>
              <a:defRPr/>
            </a:lvl2pPr>
            <a:lvl3pPr>
              <a:lnSpc>
                <a:spcPct val="90000"/>
              </a:lnSpc>
              <a:defRPr/>
            </a:lvl3pPr>
            <a:lvl4pPr>
              <a:lnSpc>
                <a:spcPct val="90000"/>
              </a:lnSpc>
              <a:defRPr/>
            </a:lvl4pPr>
            <a:lvl5pPr>
              <a:lnSpc>
                <a:spcPct val="90000"/>
              </a:lnSpc>
              <a:defRPr/>
            </a:lvl5pPr>
          </a:lstStyle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xmlns="" val="280916852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66442" y="1447801"/>
            <a:ext cx="662096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6442" y="4777380"/>
            <a:ext cx="662096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D347D-5ACD-4C99-B74B-A9C85AD731AF}" type="datetimeFigureOut">
              <a:rPr lang="en-US" smtClean="0"/>
              <a:pPr/>
              <a:t>12/21/2018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55625548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pPr/>
              <a:t>12/21/2018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89378197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3" y="2861734"/>
            <a:ext cx="662096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442" y="4777381"/>
            <a:ext cx="662096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F267A52-C25E-4E61-8921-71F7C0F8685A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02155164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7700" y="2060576"/>
            <a:ext cx="3298113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41975" y="2056093"/>
            <a:ext cx="3298115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smtClean="0"/>
              <a:pPr/>
              <a:t>12/21/2018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03089036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36356960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7700" y="1905000"/>
            <a:ext cx="329811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7700" y="2514600"/>
            <a:ext cx="3298113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41976" y="1905000"/>
            <a:ext cx="3298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241976" y="2514600"/>
            <a:ext cx="3298113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smtClean="0"/>
              <a:pPr/>
              <a:t>12/21/2018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98256340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pPr/>
              <a:t>12/21/2018</a:t>
            </a:fld>
            <a:endParaRPr lang="en-US" dirty="0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08431216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pPr/>
              <a:t>12/21/2018</a:t>
            </a:fld>
            <a:endParaRPr lang="en-US" dirty="0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00465866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1" y="1447800"/>
            <a:ext cx="2551462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89397" y="1447800"/>
            <a:ext cx="3898013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1" y="3129281"/>
            <a:ext cx="2551462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pPr/>
              <a:t>12/21/2018</a:t>
            </a:fld>
            <a:endParaRPr lang="en-US" dirty="0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73322141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5656" y="1854192"/>
            <a:ext cx="3820674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213517" y="1143000"/>
            <a:ext cx="2400925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1" y="3657600"/>
            <a:ext cx="3814728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pPr/>
              <a:t>12/21/2018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52528931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3" y="4800587"/>
            <a:ext cx="66209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66442" y="685800"/>
            <a:ext cx="662096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3" y="5367325"/>
            <a:ext cx="662096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pPr/>
              <a:t>12/21/2018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43010531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2" y="1447800"/>
            <a:ext cx="6620968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2" y="3657600"/>
            <a:ext cx="6620968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pPr/>
              <a:t>12/21/2018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47145454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81409" y="1447800"/>
            <a:ext cx="6001049" cy="2317649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>
          <a:xfrm>
            <a:off x="1454530" y="3765449"/>
            <a:ext cx="5449871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2" y="4350657"/>
            <a:ext cx="6620968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pPr/>
              <a:t>12/21/2018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673897" y="971253"/>
            <a:ext cx="601591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sz="12200" dirty="0"/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999690" y="2613787"/>
            <a:ext cx="601591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sz="12200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xmlns="" val="154619735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1" y="3124201"/>
            <a:ext cx="6620969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442" y="4777381"/>
            <a:ext cx="6620968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pPr/>
              <a:t>12/21/2018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56752652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4834" y="1981200"/>
            <a:ext cx="22107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489475" y="2667000"/>
            <a:ext cx="219608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13504" y="1981200"/>
            <a:ext cx="220275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2905586" y="2667000"/>
            <a:ext cx="2210671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344917" y="1981200"/>
            <a:ext cx="219965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5344917" y="2667000"/>
            <a:ext cx="2199658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2795334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5223030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pPr/>
              <a:t>12/21/2018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36628406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332128995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9475" y="4250949"/>
            <a:ext cx="220561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489475" y="2209800"/>
            <a:ext cx="2205612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489475" y="4827212"/>
            <a:ext cx="2205612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17792" y="4250949"/>
            <a:ext cx="21984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2917791" y="2209800"/>
            <a:ext cx="2198466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2916776" y="4827211"/>
            <a:ext cx="2201378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344917" y="4250949"/>
            <a:ext cx="219965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5344916" y="2209800"/>
            <a:ext cx="2199658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5344824" y="4827209"/>
            <a:ext cx="2202571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2795334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5223030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pPr/>
              <a:t>12/21/2018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59676256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pPr/>
              <a:t>12/21/2018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8364690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229782" y="430214"/>
            <a:ext cx="1314793" cy="5826125"/>
          </a:xfrm>
        </p:spPr>
        <p:txBody>
          <a:bodyPr vert="eaVert" anchor="b" anchorCtr="0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89475" y="773205"/>
            <a:ext cx="5568812" cy="548313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pPr/>
              <a:t>12/21/2018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61125904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xmlns="" val="142356350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xmlns="" val="127892280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pageCurlDouble"/>
      </p:transition>
    </mc:Choice>
    <mc:Fallback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image" Target="../media/image5.png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image" Target="../media/image4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Relationship Id="rId14" Type="http://schemas.openxmlformats.org/officeDocument/2006/relationships/image" Target="../media/image2.png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35.xml"/><Relationship Id="rId4" Type="http://schemas.openxmlformats.org/officeDocument/2006/relationships/image" Target="../media/image6.png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8.xml"/><Relationship Id="rId7" Type="http://schemas.openxmlformats.org/officeDocument/2006/relationships/image" Target="../media/image6.png"/><Relationship Id="rId2" Type="http://schemas.openxmlformats.org/officeDocument/2006/relationships/slideLayout" Target="../slideLayouts/slideLayout37.xml"/><Relationship Id="rId1" Type="http://schemas.openxmlformats.org/officeDocument/2006/relationships/slideLayout" Target="../slideLayouts/slideLayout36.xml"/><Relationship Id="rId6" Type="http://schemas.openxmlformats.org/officeDocument/2006/relationships/image" Target="../media/image1.jpeg"/><Relationship Id="rId5" Type="http://schemas.openxmlformats.org/officeDocument/2006/relationships/theme" Target="../theme/theme5.xml"/><Relationship Id="rId4" Type="http://schemas.openxmlformats.org/officeDocument/2006/relationships/slideLayout" Target="../slideLayouts/slideLayout39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theme" Target="../theme/theme6.xml"/><Relationship Id="rId2" Type="http://schemas.openxmlformats.org/officeDocument/2006/relationships/slideLayout" Target="../slideLayouts/slideLayout41.xml"/><Relationship Id="rId1" Type="http://schemas.openxmlformats.org/officeDocument/2006/relationships/slideLayout" Target="../slideLayouts/slideLayout40.xml"/><Relationship Id="rId4" Type="http://schemas.openxmlformats.org/officeDocument/2006/relationships/image" Target="../media/image1.jpeg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9.xml"/><Relationship Id="rId13" Type="http://schemas.openxmlformats.org/officeDocument/2006/relationships/slideLayout" Target="../slideLayouts/slideLayout54.xml"/><Relationship Id="rId3" Type="http://schemas.openxmlformats.org/officeDocument/2006/relationships/slideLayout" Target="../slideLayouts/slideLayout44.xml"/><Relationship Id="rId7" Type="http://schemas.openxmlformats.org/officeDocument/2006/relationships/slideLayout" Target="../slideLayouts/slideLayout48.xml"/><Relationship Id="rId12" Type="http://schemas.openxmlformats.org/officeDocument/2006/relationships/slideLayout" Target="../slideLayouts/slideLayout53.xml"/><Relationship Id="rId17" Type="http://schemas.openxmlformats.org/officeDocument/2006/relationships/image" Target="../media/image16.png"/><Relationship Id="rId2" Type="http://schemas.openxmlformats.org/officeDocument/2006/relationships/slideLayout" Target="../slideLayouts/slideLayout43.xml"/><Relationship Id="rId16" Type="http://schemas.openxmlformats.org/officeDocument/2006/relationships/image" Target="../media/image15.png"/><Relationship Id="rId1" Type="http://schemas.openxmlformats.org/officeDocument/2006/relationships/slideLayout" Target="../slideLayouts/slideLayout42.xml"/><Relationship Id="rId6" Type="http://schemas.openxmlformats.org/officeDocument/2006/relationships/slideLayout" Target="../slideLayouts/slideLayout47.xml"/><Relationship Id="rId11" Type="http://schemas.openxmlformats.org/officeDocument/2006/relationships/slideLayout" Target="../slideLayouts/slideLayout52.xml"/><Relationship Id="rId5" Type="http://schemas.openxmlformats.org/officeDocument/2006/relationships/slideLayout" Target="../slideLayouts/slideLayout46.xml"/><Relationship Id="rId15" Type="http://schemas.openxmlformats.org/officeDocument/2006/relationships/image" Target="../media/image14.jpeg"/><Relationship Id="rId10" Type="http://schemas.openxmlformats.org/officeDocument/2006/relationships/slideLayout" Target="../slideLayouts/slideLayout51.xml"/><Relationship Id="rId4" Type="http://schemas.openxmlformats.org/officeDocument/2006/relationships/slideLayout" Target="../slideLayouts/slideLayout45.xml"/><Relationship Id="rId9" Type="http://schemas.openxmlformats.org/officeDocument/2006/relationships/slideLayout" Target="../slideLayouts/slideLayout50.xml"/><Relationship Id="rId14" Type="http://schemas.openxmlformats.org/officeDocument/2006/relationships/theme" Target="../theme/theme7.xml"/></Relationships>
</file>

<file path=ppt/slideMasters/_rels/slideMaster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theme" Target="../theme/theme8.xml"/><Relationship Id="rId1" Type="http://schemas.openxmlformats.org/officeDocument/2006/relationships/slideLayout" Target="../slideLayouts/slideLayout55.xml"/><Relationship Id="rId4" Type="http://schemas.openxmlformats.org/officeDocument/2006/relationships/image" Target="../media/image17.png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13" Type="http://schemas.openxmlformats.org/officeDocument/2006/relationships/slideLayout" Target="../slideLayouts/slideLayout68.xml"/><Relationship Id="rId18" Type="http://schemas.openxmlformats.org/officeDocument/2006/relationships/theme" Target="../theme/theme9.xml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slideLayout" Target="../slideLayouts/slideLayout67.xml"/><Relationship Id="rId17" Type="http://schemas.openxmlformats.org/officeDocument/2006/relationships/slideLayout" Target="../slideLayouts/slideLayout72.xml"/><Relationship Id="rId2" Type="http://schemas.openxmlformats.org/officeDocument/2006/relationships/slideLayout" Target="../slideLayouts/slideLayout57.xml"/><Relationship Id="rId16" Type="http://schemas.openxmlformats.org/officeDocument/2006/relationships/slideLayout" Target="../slideLayouts/slideLayout71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5" Type="http://schemas.openxmlformats.org/officeDocument/2006/relationships/slideLayout" Target="../slideLayouts/slideLayout7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Relationship Id="rId14" Type="http://schemas.openxmlformats.org/officeDocument/2006/relationships/slideLayout" Target="../slideLayouts/slideLayout6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4" cstate="print">
            <a:lum bright="70000" contrast="-70000"/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049"/>
          <p:cNvSpPr>
            <a:spLocks noGrp="1" noChangeArrowheads="1"/>
          </p:cNvSpPr>
          <p:nvPr>
            <p:ph type="title"/>
          </p:nvPr>
        </p:nvSpPr>
        <p:spPr bwMode="auto">
          <a:xfrm>
            <a:off x="382588" y="228600"/>
            <a:ext cx="8380412" cy="750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smtClean="0"/>
              <a:t>Click to edit Title Slide</a:t>
            </a:r>
          </a:p>
        </p:txBody>
      </p:sp>
      <p:sp>
        <p:nvSpPr>
          <p:cNvPr id="1027" name="Rectangle 2050"/>
          <p:cNvSpPr>
            <a:spLocks noGrp="1" noChangeArrowheads="1"/>
          </p:cNvSpPr>
          <p:nvPr>
            <p:ph type="body" idx="1"/>
          </p:nvPr>
        </p:nvSpPr>
        <p:spPr bwMode="auto">
          <a:xfrm>
            <a:off x="382588" y="1414463"/>
            <a:ext cx="8380412" cy="2214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pic>
        <p:nvPicPr>
          <p:cNvPr id="1028" name="Rectangle 2051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9296400" y="130175"/>
            <a:ext cx="241300" cy="241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dk2" tx1="lt1" bg2="dk1" tx2="lt2" accent1="accent1" accent2="accent2" accent3="accent3" accent4="accent4" accent5="accent5" accent6="accent6" hlink="hlink" folHlink="folHlink"/>
  <p:sldLayoutIdLst>
    <p:sldLayoutId id="2147483823" r:id="rId1"/>
    <p:sldLayoutId id="2147483824" r:id="rId2"/>
    <p:sldLayoutId id="2147483825" r:id="rId3"/>
    <p:sldLayoutId id="2147483826" r:id="rId4"/>
    <p:sldLayoutId id="2147483827" r:id="rId5"/>
    <p:sldLayoutId id="2147483828" r:id="rId6"/>
    <p:sldLayoutId id="2147483829" r:id="rId7"/>
    <p:sldLayoutId id="2147483830" r:id="rId8"/>
    <p:sldLayoutId id="2147483831" r:id="rId9"/>
    <p:sldLayoutId id="2147483832" r:id="rId10"/>
    <p:sldLayoutId id="2147483833" r:id="rId11"/>
    <p:sldLayoutId id="2147483834" r:id="rId12"/>
  </p:sldLayoutIdLst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marL="342900" indent="-342900" algn="l" defTabSz="-13873163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800">
          <a:solidFill>
            <a:schemeClr val="tx2"/>
          </a:solidFill>
          <a:latin typeface="+mj-lt"/>
          <a:ea typeface="+mj-ea"/>
          <a:cs typeface="+mj-cs"/>
        </a:defRPr>
      </a:lvl1pPr>
      <a:lvl2pPr marL="342900" indent="-342900" algn="l" defTabSz="-13873163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800">
          <a:solidFill>
            <a:schemeClr val="tx2"/>
          </a:solidFill>
          <a:latin typeface="Segoe Semibold" pitchFamily="34" charset="0"/>
        </a:defRPr>
      </a:lvl2pPr>
      <a:lvl3pPr marL="342900" indent="-342900" algn="l" defTabSz="-13873163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800">
          <a:solidFill>
            <a:schemeClr val="tx2"/>
          </a:solidFill>
          <a:latin typeface="Segoe Semibold" pitchFamily="34" charset="0"/>
        </a:defRPr>
      </a:lvl3pPr>
      <a:lvl4pPr marL="342900" indent="-342900" algn="l" defTabSz="-13873163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800">
          <a:solidFill>
            <a:schemeClr val="tx2"/>
          </a:solidFill>
          <a:latin typeface="Segoe Semibold" pitchFamily="34" charset="0"/>
        </a:defRPr>
      </a:lvl4pPr>
      <a:lvl5pPr marL="342900" indent="-342900" algn="l" defTabSz="-13873163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800">
          <a:solidFill>
            <a:schemeClr val="tx2"/>
          </a:solidFill>
          <a:latin typeface="Segoe Semibold" pitchFamily="34" charset="0"/>
        </a:defRPr>
      </a:lvl5pPr>
      <a:lvl6pPr marL="800100" indent="-342900" algn="l" defTabSz="-13873163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800">
          <a:solidFill>
            <a:schemeClr val="tx2"/>
          </a:solidFill>
          <a:latin typeface="Segoe Semibold" pitchFamily="34" charset="0"/>
        </a:defRPr>
      </a:lvl6pPr>
      <a:lvl7pPr marL="1257300" indent="-342900" algn="l" defTabSz="-13873163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800">
          <a:solidFill>
            <a:schemeClr val="tx2"/>
          </a:solidFill>
          <a:latin typeface="Segoe Semibold" pitchFamily="34" charset="0"/>
        </a:defRPr>
      </a:lvl7pPr>
      <a:lvl8pPr marL="1714500" indent="-342900" algn="l" defTabSz="-13873163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800">
          <a:solidFill>
            <a:schemeClr val="tx2"/>
          </a:solidFill>
          <a:latin typeface="Segoe Semibold" pitchFamily="34" charset="0"/>
        </a:defRPr>
      </a:lvl8pPr>
      <a:lvl9pPr marL="2171700" indent="-342900" algn="l" defTabSz="-13873163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800">
          <a:solidFill>
            <a:schemeClr val="tx2"/>
          </a:solidFill>
          <a:latin typeface="Segoe Semibold" pitchFamily="34" charset="0"/>
        </a:defRPr>
      </a:lvl9pPr>
    </p:titleStyle>
    <p:bodyStyle>
      <a:lvl1pPr marL="342900" indent="-342900" algn="l" defTabSz="-13873163" rtl="0" eaLnBrk="0" fontAlgn="base" hangingPunct="0">
        <a:lnSpc>
          <a:spcPct val="90000"/>
        </a:lnSpc>
        <a:spcBef>
          <a:spcPct val="30000"/>
        </a:spcBef>
        <a:spcAft>
          <a:spcPct val="0"/>
        </a:spcAft>
        <a:buClr>
          <a:schemeClr val="tx2"/>
        </a:buClr>
        <a:buFont typeface="Wingdings 2" pitchFamily="18" charset="2"/>
        <a:buBlip>
          <a:blip r:embed="rId16"/>
        </a:buBlip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-13873163" rtl="0" eaLnBrk="0" fontAlgn="base" hangingPunct="0">
        <a:lnSpc>
          <a:spcPct val="90000"/>
        </a:lnSpc>
        <a:spcBef>
          <a:spcPct val="30000"/>
        </a:spcBef>
        <a:spcAft>
          <a:spcPct val="0"/>
        </a:spcAft>
        <a:buClr>
          <a:schemeClr val="tx2"/>
        </a:buClr>
        <a:buFont typeface="Wingdings 2" pitchFamily="18" charset="2"/>
        <a:buBlip>
          <a:blip r:embed="rId16"/>
        </a:buBlip>
        <a:defRPr sz="2800">
          <a:solidFill>
            <a:schemeClr val="tx1"/>
          </a:solidFill>
          <a:latin typeface="+mn-lt"/>
        </a:defRPr>
      </a:lvl2pPr>
      <a:lvl3pPr marL="1143000" indent="-228600" algn="l" defTabSz="-13873163" rtl="0" eaLnBrk="0" fontAlgn="base" hangingPunct="0">
        <a:lnSpc>
          <a:spcPct val="90000"/>
        </a:lnSpc>
        <a:spcBef>
          <a:spcPct val="30000"/>
        </a:spcBef>
        <a:spcAft>
          <a:spcPct val="0"/>
        </a:spcAft>
        <a:buClr>
          <a:schemeClr val="tx2"/>
        </a:buClr>
        <a:buFont typeface="Wingdings 2" pitchFamily="18" charset="2"/>
        <a:buBlip>
          <a:blip r:embed="rId16"/>
        </a:buBlip>
        <a:defRPr sz="2400">
          <a:solidFill>
            <a:schemeClr val="tx1"/>
          </a:solidFill>
          <a:latin typeface="+mn-lt"/>
        </a:defRPr>
      </a:lvl3pPr>
      <a:lvl4pPr marL="1600200" indent="-228600" algn="l" defTabSz="-13873163" rtl="0" eaLnBrk="0" fontAlgn="base" hangingPunct="0">
        <a:lnSpc>
          <a:spcPct val="90000"/>
        </a:lnSpc>
        <a:spcBef>
          <a:spcPct val="30000"/>
        </a:spcBef>
        <a:spcAft>
          <a:spcPct val="0"/>
        </a:spcAft>
        <a:buClr>
          <a:schemeClr val="tx2"/>
        </a:buClr>
        <a:buFont typeface="Wingdings 2" pitchFamily="18" charset="2"/>
        <a:buBlip>
          <a:blip r:embed="rId16"/>
        </a:buBlip>
        <a:defRPr sz="2000">
          <a:solidFill>
            <a:schemeClr val="tx1"/>
          </a:solidFill>
          <a:latin typeface="+mn-lt"/>
        </a:defRPr>
      </a:lvl4pPr>
      <a:lvl5pPr marL="2057400" indent="-228600" algn="l" defTabSz="-13873163" rtl="0" eaLnBrk="0" fontAlgn="base" hangingPunct="0">
        <a:lnSpc>
          <a:spcPct val="90000"/>
        </a:lnSpc>
        <a:spcBef>
          <a:spcPct val="30000"/>
        </a:spcBef>
        <a:spcAft>
          <a:spcPct val="0"/>
        </a:spcAft>
        <a:buClr>
          <a:schemeClr val="tx2"/>
        </a:buClr>
        <a:buFont typeface="Wingdings 2" pitchFamily="18" charset="2"/>
        <a:buBlip>
          <a:blip r:embed="rId16"/>
        </a:buBlip>
        <a:defRPr sz="2000">
          <a:solidFill>
            <a:schemeClr val="tx1"/>
          </a:solidFill>
          <a:latin typeface="+mn-lt"/>
        </a:defRPr>
      </a:lvl5pPr>
      <a:lvl6pPr marL="2514600" indent="-228600" algn="l" defTabSz="-13873163" rtl="0" eaLnBrk="1" fontAlgn="base" hangingPunct="1">
        <a:lnSpc>
          <a:spcPct val="90000"/>
        </a:lnSpc>
        <a:spcBef>
          <a:spcPct val="30000"/>
        </a:spcBef>
        <a:spcAft>
          <a:spcPct val="0"/>
        </a:spcAft>
        <a:buClr>
          <a:schemeClr val="tx2"/>
        </a:buClr>
        <a:buFont typeface="Wingdings 2" pitchFamily="18" charset="2"/>
        <a:buBlip>
          <a:blip r:embed="rId16"/>
        </a:buBlip>
        <a:defRPr sz="2000">
          <a:solidFill>
            <a:schemeClr val="tx1"/>
          </a:solidFill>
          <a:latin typeface="+mn-lt"/>
        </a:defRPr>
      </a:lvl6pPr>
      <a:lvl7pPr marL="2971800" indent="-228600" algn="l" defTabSz="-13873163" rtl="0" eaLnBrk="1" fontAlgn="base" hangingPunct="1">
        <a:lnSpc>
          <a:spcPct val="90000"/>
        </a:lnSpc>
        <a:spcBef>
          <a:spcPct val="30000"/>
        </a:spcBef>
        <a:spcAft>
          <a:spcPct val="0"/>
        </a:spcAft>
        <a:buClr>
          <a:schemeClr val="tx2"/>
        </a:buClr>
        <a:buFont typeface="Wingdings 2" pitchFamily="18" charset="2"/>
        <a:buBlip>
          <a:blip r:embed="rId16"/>
        </a:buBlip>
        <a:defRPr sz="2000">
          <a:solidFill>
            <a:schemeClr val="tx1"/>
          </a:solidFill>
          <a:latin typeface="+mn-lt"/>
        </a:defRPr>
      </a:lvl7pPr>
      <a:lvl8pPr marL="3429000" indent="-228600" algn="l" defTabSz="-13873163" rtl="0" eaLnBrk="1" fontAlgn="base" hangingPunct="1">
        <a:lnSpc>
          <a:spcPct val="90000"/>
        </a:lnSpc>
        <a:spcBef>
          <a:spcPct val="30000"/>
        </a:spcBef>
        <a:spcAft>
          <a:spcPct val="0"/>
        </a:spcAft>
        <a:buClr>
          <a:schemeClr val="tx2"/>
        </a:buClr>
        <a:buFont typeface="Wingdings 2" pitchFamily="18" charset="2"/>
        <a:buBlip>
          <a:blip r:embed="rId16"/>
        </a:buBlip>
        <a:defRPr sz="2000">
          <a:solidFill>
            <a:schemeClr val="tx1"/>
          </a:solidFill>
          <a:latin typeface="+mn-lt"/>
        </a:defRPr>
      </a:lvl8pPr>
      <a:lvl9pPr marL="3886200" indent="-228600" algn="l" defTabSz="-13873163" rtl="0" eaLnBrk="1" fontAlgn="base" hangingPunct="1">
        <a:lnSpc>
          <a:spcPct val="90000"/>
        </a:lnSpc>
        <a:spcBef>
          <a:spcPct val="30000"/>
        </a:spcBef>
        <a:spcAft>
          <a:spcPct val="0"/>
        </a:spcAft>
        <a:buClr>
          <a:schemeClr val="tx2"/>
        </a:buClr>
        <a:buFont typeface="Wingdings 2" pitchFamily="18" charset="2"/>
        <a:buBlip>
          <a:blip r:embed="rId16"/>
        </a:buBlip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 cstate="print">
            <a:lum bright="70000" contrast="-70000"/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3073"/>
          <p:cNvSpPr>
            <a:spLocks noGrp="1" noChangeArrowheads="1"/>
          </p:cNvSpPr>
          <p:nvPr>
            <p:ph type="title"/>
          </p:nvPr>
        </p:nvSpPr>
        <p:spPr bwMode="auto">
          <a:xfrm>
            <a:off x="382588" y="228600"/>
            <a:ext cx="8380412" cy="750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smtClean="0"/>
              <a:t>Click to edit Title Slide</a:t>
            </a:r>
          </a:p>
        </p:txBody>
      </p:sp>
      <p:sp>
        <p:nvSpPr>
          <p:cNvPr id="2051" name="Rectangle 3074"/>
          <p:cNvSpPr>
            <a:spLocks noGrp="1" noChangeArrowheads="1"/>
          </p:cNvSpPr>
          <p:nvPr>
            <p:ph type="body" idx="1"/>
          </p:nvPr>
        </p:nvSpPr>
        <p:spPr bwMode="auto">
          <a:xfrm>
            <a:off x="382588" y="1414463"/>
            <a:ext cx="8380412" cy="2214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pic>
        <p:nvPicPr>
          <p:cNvPr id="2052" name="Rectangle 3075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0" y="1101725"/>
            <a:ext cx="9144000" cy="1598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3" name="Rectangle 3076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5343525" y="5419725"/>
            <a:ext cx="3200400" cy="938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dk2" tx1="lt1" bg2="dk1" tx2="lt2" accent1="accent1" accent2="accent2" accent3="accent3" accent4="accent4" accent5="accent5" accent6="accent6" hlink="hlink" folHlink="folHlink"/>
  <p:sldLayoutIdLst>
    <p:sldLayoutId id="2147483835" r:id="rId1"/>
    <p:sldLayoutId id="2147483836" r:id="rId2"/>
    <p:sldLayoutId id="2147483837" r:id="rId3"/>
    <p:sldLayoutId id="2147483838" r:id="rId4"/>
    <p:sldLayoutId id="2147483839" r:id="rId5"/>
    <p:sldLayoutId id="2147483840" r:id="rId6"/>
    <p:sldLayoutId id="2147483841" r:id="rId7"/>
    <p:sldLayoutId id="2147483842" r:id="rId8"/>
    <p:sldLayoutId id="2147483843" r:id="rId9"/>
    <p:sldLayoutId id="2147483844" r:id="rId10"/>
    <p:sldLayoutId id="2147483845" r:id="rId11"/>
  </p:sldLayoutIdLst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marL="342900" indent="-342900" algn="l" defTabSz="-13873163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800">
          <a:solidFill>
            <a:schemeClr val="tx2"/>
          </a:solidFill>
          <a:latin typeface="+mj-lt"/>
          <a:ea typeface="+mj-ea"/>
          <a:cs typeface="+mj-cs"/>
        </a:defRPr>
      </a:lvl1pPr>
      <a:lvl2pPr marL="342900" indent="-342900" algn="l" defTabSz="-13873163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800">
          <a:solidFill>
            <a:schemeClr val="tx2"/>
          </a:solidFill>
          <a:latin typeface="Segoe Semibold" pitchFamily="34" charset="0"/>
          <a:cs typeface="Arial" charset="0"/>
        </a:defRPr>
      </a:lvl2pPr>
      <a:lvl3pPr marL="342900" indent="-342900" algn="l" defTabSz="-13873163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800">
          <a:solidFill>
            <a:schemeClr val="tx2"/>
          </a:solidFill>
          <a:latin typeface="Segoe Semibold" pitchFamily="34" charset="0"/>
          <a:cs typeface="Arial" charset="0"/>
        </a:defRPr>
      </a:lvl3pPr>
      <a:lvl4pPr marL="342900" indent="-342900" algn="l" defTabSz="-13873163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800">
          <a:solidFill>
            <a:schemeClr val="tx2"/>
          </a:solidFill>
          <a:latin typeface="Segoe Semibold" pitchFamily="34" charset="0"/>
          <a:cs typeface="Arial" charset="0"/>
        </a:defRPr>
      </a:lvl4pPr>
      <a:lvl5pPr marL="342900" indent="-342900" algn="l" defTabSz="-13873163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800">
          <a:solidFill>
            <a:schemeClr val="tx2"/>
          </a:solidFill>
          <a:latin typeface="Segoe Semibold" pitchFamily="34" charset="0"/>
          <a:cs typeface="Arial" charset="0"/>
        </a:defRPr>
      </a:lvl5pPr>
      <a:lvl6pPr marL="800100" indent="-342900" algn="l" defTabSz="-13873163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800">
          <a:solidFill>
            <a:schemeClr val="tx2"/>
          </a:solidFill>
          <a:latin typeface="Segoe Semibold" pitchFamily="34" charset="0"/>
          <a:cs typeface="Arial" charset="0"/>
        </a:defRPr>
      </a:lvl6pPr>
      <a:lvl7pPr marL="1257300" indent="-342900" algn="l" defTabSz="-13873163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800">
          <a:solidFill>
            <a:schemeClr val="tx2"/>
          </a:solidFill>
          <a:latin typeface="Segoe Semibold" pitchFamily="34" charset="0"/>
          <a:cs typeface="Arial" charset="0"/>
        </a:defRPr>
      </a:lvl7pPr>
      <a:lvl8pPr marL="1714500" indent="-342900" algn="l" defTabSz="-13873163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800">
          <a:solidFill>
            <a:schemeClr val="tx2"/>
          </a:solidFill>
          <a:latin typeface="Segoe Semibold" pitchFamily="34" charset="0"/>
          <a:cs typeface="Arial" charset="0"/>
        </a:defRPr>
      </a:lvl8pPr>
      <a:lvl9pPr marL="2171700" indent="-342900" algn="l" defTabSz="-13873163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800">
          <a:solidFill>
            <a:schemeClr val="tx2"/>
          </a:solidFill>
          <a:latin typeface="Segoe Semibold" pitchFamily="34" charset="0"/>
          <a:cs typeface="Arial" charset="0"/>
        </a:defRPr>
      </a:lvl9pPr>
    </p:titleStyle>
    <p:bodyStyle>
      <a:lvl1pPr marL="342900" indent="-342900" algn="l" defTabSz="-13873163" rtl="0" eaLnBrk="0" fontAlgn="base" hangingPunct="0">
        <a:lnSpc>
          <a:spcPct val="90000"/>
        </a:lnSpc>
        <a:spcBef>
          <a:spcPct val="30000"/>
        </a:spcBef>
        <a:spcAft>
          <a:spcPct val="0"/>
        </a:spcAft>
        <a:buClr>
          <a:schemeClr val="tx2"/>
        </a:buClr>
        <a:buFont typeface="Wingdings 2" pitchFamily="18" charset="2"/>
        <a:buBlip>
          <a:blip r:embed="rId16"/>
        </a:buBlip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-13873163" rtl="0" eaLnBrk="0" fontAlgn="base" hangingPunct="0">
        <a:lnSpc>
          <a:spcPct val="90000"/>
        </a:lnSpc>
        <a:spcBef>
          <a:spcPct val="30000"/>
        </a:spcBef>
        <a:spcAft>
          <a:spcPct val="0"/>
        </a:spcAft>
        <a:buClr>
          <a:schemeClr val="tx2"/>
        </a:buClr>
        <a:buFont typeface="Wingdings 2" pitchFamily="18" charset="2"/>
        <a:buBlip>
          <a:blip r:embed="rId16"/>
        </a:buBlip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defTabSz="-13873163" rtl="0" eaLnBrk="0" fontAlgn="base" hangingPunct="0">
        <a:lnSpc>
          <a:spcPct val="90000"/>
        </a:lnSpc>
        <a:spcBef>
          <a:spcPct val="30000"/>
        </a:spcBef>
        <a:spcAft>
          <a:spcPct val="0"/>
        </a:spcAft>
        <a:buClr>
          <a:schemeClr val="tx2"/>
        </a:buClr>
        <a:buFont typeface="Wingdings 2" pitchFamily="18" charset="2"/>
        <a:buBlip>
          <a:blip r:embed="rId16"/>
        </a:buBlip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defTabSz="-13873163" rtl="0" eaLnBrk="0" fontAlgn="base" hangingPunct="0">
        <a:lnSpc>
          <a:spcPct val="90000"/>
        </a:lnSpc>
        <a:spcBef>
          <a:spcPct val="30000"/>
        </a:spcBef>
        <a:spcAft>
          <a:spcPct val="0"/>
        </a:spcAft>
        <a:buClr>
          <a:schemeClr val="tx2"/>
        </a:buClr>
        <a:buFont typeface="Wingdings 2" pitchFamily="18" charset="2"/>
        <a:buBlip>
          <a:blip r:embed="rId16"/>
        </a:buBlip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defTabSz="-13873163" rtl="0" eaLnBrk="0" fontAlgn="base" hangingPunct="0">
        <a:lnSpc>
          <a:spcPct val="90000"/>
        </a:lnSpc>
        <a:spcBef>
          <a:spcPct val="30000"/>
        </a:spcBef>
        <a:spcAft>
          <a:spcPct val="0"/>
        </a:spcAft>
        <a:buClr>
          <a:schemeClr val="tx2"/>
        </a:buClr>
        <a:buFont typeface="Wingdings 2" pitchFamily="18" charset="2"/>
        <a:buBlip>
          <a:blip r:embed="rId16"/>
        </a:buBlip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defTabSz="-13873163" rtl="0" eaLnBrk="1" fontAlgn="base" hangingPunct="1">
        <a:lnSpc>
          <a:spcPct val="90000"/>
        </a:lnSpc>
        <a:spcBef>
          <a:spcPct val="30000"/>
        </a:spcBef>
        <a:spcAft>
          <a:spcPct val="0"/>
        </a:spcAft>
        <a:buClr>
          <a:schemeClr val="tx2"/>
        </a:buClr>
        <a:buFont typeface="Wingdings 2" pitchFamily="18" charset="2"/>
        <a:buBlip>
          <a:blip r:embed="rId16"/>
        </a:buBlip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defTabSz="-13873163" rtl="0" eaLnBrk="1" fontAlgn="base" hangingPunct="1">
        <a:lnSpc>
          <a:spcPct val="90000"/>
        </a:lnSpc>
        <a:spcBef>
          <a:spcPct val="30000"/>
        </a:spcBef>
        <a:spcAft>
          <a:spcPct val="0"/>
        </a:spcAft>
        <a:buClr>
          <a:schemeClr val="tx2"/>
        </a:buClr>
        <a:buFont typeface="Wingdings 2" pitchFamily="18" charset="2"/>
        <a:buBlip>
          <a:blip r:embed="rId16"/>
        </a:buBlip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defTabSz="-13873163" rtl="0" eaLnBrk="1" fontAlgn="base" hangingPunct="1">
        <a:lnSpc>
          <a:spcPct val="90000"/>
        </a:lnSpc>
        <a:spcBef>
          <a:spcPct val="30000"/>
        </a:spcBef>
        <a:spcAft>
          <a:spcPct val="0"/>
        </a:spcAft>
        <a:buClr>
          <a:schemeClr val="tx2"/>
        </a:buClr>
        <a:buFont typeface="Wingdings 2" pitchFamily="18" charset="2"/>
        <a:buBlip>
          <a:blip r:embed="rId16"/>
        </a:buBlip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defTabSz="-13873163" rtl="0" eaLnBrk="1" fontAlgn="base" hangingPunct="1">
        <a:lnSpc>
          <a:spcPct val="90000"/>
        </a:lnSpc>
        <a:spcBef>
          <a:spcPct val="30000"/>
        </a:spcBef>
        <a:spcAft>
          <a:spcPct val="0"/>
        </a:spcAft>
        <a:buClr>
          <a:schemeClr val="tx2"/>
        </a:buClr>
        <a:buFont typeface="Wingdings 2" pitchFamily="18" charset="2"/>
        <a:buBlip>
          <a:blip r:embed="rId16"/>
        </a:buBlip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 cstate="print">
            <a:lum bright="70000" contrast="-70000"/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4097"/>
          <p:cNvSpPr>
            <a:spLocks noGrp="1" noChangeArrowheads="1"/>
          </p:cNvSpPr>
          <p:nvPr>
            <p:ph type="title"/>
          </p:nvPr>
        </p:nvSpPr>
        <p:spPr bwMode="auto">
          <a:xfrm>
            <a:off x="382588" y="228600"/>
            <a:ext cx="8380412" cy="750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smtClean="0"/>
              <a:t>Click to edit Title Slide</a:t>
            </a:r>
          </a:p>
        </p:txBody>
      </p:sp>
      <p:sp>
        <p:nvSpPr>
          <p:cNvPr id="3075" name="Rectangle 4098"/>
          <p:cNvSpPr>
            <a:spLocks noGrp="1" noChangeArrowheads="1"/>
          </p:cNvSpPr>
          <p:nvPr>
            <p:ph type="body" idx="1"/>
          </p:nvPr>
        </p:nvSpPr>
        <p:spPr bwMode="auto">
          <a:xfrm>
            <a:off x="382588" y="1414463"/>
            <a:ext cx="8380412" cy="2214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pic>
        <p:nvPicPr>
          <p:cNvPr id="3076" name="Rectangle 4099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9296400" y="130175"/>
            <a:ext cx="241300" cy="241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dk2" tx1="lt1" bg2="dk1" tx2="lt2" accent1="accent1" accent2="accent2" accent3="accent3" accent4="accent4" accent5="accent5" accent6="accent6" hlink="hlink" folHlink="folHlink"/>
  <p:sldLayoutIdLst>
    <p:sldLayoutId id="2147483846" r:id="rId1"/>
    <p:sldLayoutId id="2147483847" r:id="rId2"/>
    <p:sldLayoutId id="2147483848" r:id="rId3"/>
    <p:sldLayoutId id="2147483849" r:id="rId4"/>
    <p:sldLayoutId id="2147483850" r:id="rId5"/>
    <p:sldLayoutId id="2147483851" r:id="rId6"/>
    <p:sldLayoutId id="2147483852" r:id="rId7"/>
    <p:sldLayoutId id="2147483853" r:id="rId8"/>
    <p:sldLayoutId id="2147483854" r:id="rId9"/>
    <p:sldLayoutId id="2147483855" r:id="rId10"/>
    <p:sldLayoutId id="2147483856" r:id="rId11"/>
  </p:sldLayoutIdLst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marL="342900" indent="-342900" algn="l" defTabSz="-13873163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800">
          <a:solidFill>
            <a:schemeClr val="tx2"/>
          </a:solidFill>
          <a:latin typeface="+mj-lt"/>
          <a:ea typeface="+mj-ea"/>
          <a:cs typeface="+mj-cs"/>
        </a:defRPr>
      </a:lvl1pPr>
      <a:lvl2pPr marL="342900" indent="-342900" algn="l" defTabSz="-13873163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800">
          <a:solidFill>
            <a:schemeClr val="tx2"/>
          </a:solidFill>
          <a:latin typeface="Segoe Semibold" pitchFamily="34" charset="0"/>
          <a:cs typeface="Arial" charset="0"/>
        </a:defRPr>
      </a:lvl2pPr>
      <a:lvl3pPr marL="342900" indent="-342900" algn="l" defTabSz="-13873163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800">
          <a:solidFill>
            <a:schemeClr val="tx2"/>
          </a:solidFill>
          <a:latin typeface="Segoe Semibold" pitchFamily="34" charset="0"/>
          <a:cs typeface="Arial" charset="0"/>
        </a:defRPr>
      </a:lvl3pPr>
      <a:lvl4pPr marL="342900" indent="-342900" algn="l" defTabSz="-13873163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800">
          <a:solidFill>
            <a:schemeClr val="tx2"/>
          </a:solidFill>
          <a:latin typeface="Segoe Semibold" pitchFamily="34" charset="0"/>
          <a:cs typeface="Arial" charset="0"/>
        </a:defRPr>
      </a:lvl4pPr>
      <a:lvl5pPr marL="342900" indent="-342900" algn="l" defTabSz="-13873163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800">
          <a:solidFill>
            <a:schemeClr val="tx2"/>
          </a:solidFill>
          <a:latin typeface="Segoe Semibold" pitchFamily="34" charset="0"/>
          <a:cs typeface="Arial" charset="0"/>
        </a:defRPr>
      </a:lvl5pPr>
      <a:lvl6pPr marL="800100" indent="-342900" algn="l" defTabSz="-13873163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800">
          <a:solidFill>
            <a:schemeClr val="tx2"/>
          </a:solidFill>
          <a:latin typeface="Segoe Semibold" pitchFamily="34" charset="0"/>
          <a:cs typeface="Arial" charset="0"/>
        </a:defRPr>
      </a:lvl6pPr>
      <a:lvl7pPr marL="1257300" indent="-342900" algn="l" defTabSz="-13873163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800">
          <a:solidFill>
            <a:schemeClr val="tx2"/>
          </a:solidFill>
          <a:latin typeface="Segoe Semibold" pitchFamily="34" charset="0"/>
          <a:cs typeface="Arial" charset="0"/>
        </a:defRPr>
      </a:lvl7pPr>
      <a:lvl8pPr marL="1714500" indent="-342900" algn="l" defTabSz="-13873163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800">
          <a:solidFill>
            <a:schemeClr val="tx2"/>
          </a:solidFill>
          <a:latin typeface="Segoe Semibold" pitchFamily="34" charset="0"/>
          <a:cs typeface="Arial" charset="0"/>
        </a:defRPr>
      </a:lvl8pPr>
      <a:lvl9pPr marL="2171700" indent="-342900" algn="l" defTabSz="-13873163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800">
          <a:solidFill>
            <a:schemeClr val="tx2"/>
          </a:solidFill>
          <a:latin typeface="Segoe Semibold" pitchFamily="34" charset="0"/>
          <a:cs typeface="Arial" charset="0"/>
        </a:defRPr>
      </a:lvl9pPr>
    </p:titleStyle>
    <p:bodyStyle>
      <a:lvl1pPr marL="342900" indent="-342900" algn="l" defTabSz="-13873163" rtl="0" eaLnBrk="0" fontAlgn="base" hangingPunct="0">
        <a:lnSpc>
          <a:spcPct val="90000"/>
        </a:lnSpc>
        <a:spcBef>
          <a:spcPct val="30000"/>
        </a:spcBef>
        <a:spcAft>
          <a:spcPct val="0"/>
        </a:spcAft>
        <a:buClr>
          <a:schemeClr val="tx2"/>
        </a:buClr>
        <a:buFont typeface="Wingdings 2" pitchFamily="18" charset="2"/>
        <a:buBlip>
          <a:blip r:embed="rId15"/>
        </a:buBlip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-13873163" rtl="0" eaLnBrk="0" fontAlgn="base" hangingPunct="0">
        <a:lnSpc>
          <a:spcPct val="90000"/>
        </a:lnSpc>
        <a:spcBef>
          <a:spcPct val="30000"/>
        </a:spcBef>
        <a:spcAft>
          <a:spcPct val="0"/>
        </a:spcAft>
        <a:buClr>
          <a:schemeClr val="tx2"/>
        </a:buClr>
        <a:buFont typeface="Wingdings 2" pitchFamily="18" charset="2"/>
        <a:buBlip>
          <a:blip r:embed="rId15"/>
        </a:buBlip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defTabSz="-13873163" rtl="0" eaLnBrk="0" fontAlgn="base" hangingPunct="0">
        <a:lnSpc>
          <a:spcPct val="90000"/>
        </a:lnSpc>
        <a:spcBef>
          <a:spcPct val="30000"/>
        </a:spcBef>
        <a:spcAft>
          <a:spcPct val="0"/>
        </a:spcAft>
        <a:buClr>
          <a:schemeClr val="tx2"/>
        </a:buClr>
        <a:buFont typeface="Wingdings 2" pitchFamily="18" charset="2"/>
        <a:buBlip>
          <a:blip r:embed="rId15"/>
        </a:buBlip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defTabSz="-13873163" rtl="0" eaLnBrk="0" fontAlgn="base" hangingPunct="0">
        <a:lnSpc>
          <a:spcPct val="90000"/>
        </a:lnSpc>
        <a:spcBef>
          <a:spcPct val="30000"/>
        </a:spcBef>
        <a:spcAft>
          <a:spcPct val="0"/>
        </a:spcAft>
        <a:buClr>
          <a:schemeClr val="tx2"/>
        </a:buClr>
        <a:buFont typeface="Wingdings 2" pitchFamily="18" charset="2"/>
        <a:buBlip>
          <a:blip r:embed="rId15"/>
        </a:buBlip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defTabSz="-13873163" rtl="0" eaLnBrk="0" fontAlgn="base" hangingPunct="0">
        <a:lnSpc>
          <a:spcPct val="90000"/>
        </a:lnSpc>
        <a:spcBef>
          <a:spcPct val="30000"/>
        </a:spcBef>
        <a:spcAft>
          <a:spcPct val="0"/>
        </a:spcAft>
        <a:buClr>
          <a:schemeClr val="tx2"/>
        </a:buClr>
        <a:buFont typeface="Wingdings 2" pitchFamily="18" charset="2"/>
        <a:buBlip>
          <a:blip r:embed="rId15"/>
        </a:buBlip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defTabSz="-13873163" rtl="0" eaLnBrk="1" fontAlgn="base" hangingPunct="1">
        <a:lnSpc>
          <a:spcPct val="90000"/>
        </a:lnSpc>
        <a:spcBef>
          <a:spcPct val="30000"/>
        </a:spcBef>
        <a:spcAft>
          <a:spcPct val="0"/>
        </a:spcAft>
        <a:buClr>
          <a:schemeClr val="tx2"/>
        </a:buClr>
        <a:buFont typeface="Wingdings 2" pitchFamily="18" charset="2"/>
        <a:buBlip>
          <a:blip r:embed="rId15"/>
        </a:buBlip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defTabSz="-13873163" rtl="0" eaLnBrk="1" fontAlgn="base" hangingPunct="1">
        <a:lnSpc>
          <a:spcPct val="90000"/>
        </a:lnSpc>
        <a:spcBef>
          <a:spcPct val="30000"/>
        </a:spcBef>
        <a:spcAft>
          <a:spcPct val="0"/>
        </a:spcAft>
        <a:buClr>
          <a:schemeClr val="tx2"/>
        </a:buClr>
        <a:buFont typeface="Wingdings 2" pitchFamily="18" charset="2"/>
        <a:buBlip>
          <a:blip r:embed="rId15"/>
        </a:buBlip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defTabSz="-13873163" rtl="0" eaLnBrk="1" fontAlgn="base" hangingPunct="1">
        <a:lnSpc>
          <a:spcPct val="90000"/>
        </a:lnSpc>
        <a:spcBef>
          <a:spcPct val="30000"/>
        </a:spcBef>
        <a:spcAft>
          <a:spcPct val="0"/>
        </a:spcAft>
        <a:buClr>
          <a:schemeClr val="tx2"/>
        </a:buClr>
        <a:buFont typeface="Wingdings 2" pitchFamily="18" charset="2"/>
        <a:buBlip>
          <a:blip r:embed="rId15"/>
        </a:buBlip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defTabSz="-13873163" rtl="0" eaLnBrk="1" fontAlgn="base" hangingPunct="1">
        <a:lnSpc>
          <a:spcPct val="90000"/>
        </a:lnSpc>
        <a:spcBef>
          <a:spcPct val="30000"/>
        </a:spcBef>
        <a:spcAft>
          <a:spcPct val="0"/>
        </a:spcAft>
        <a:buClr>
          <a:schemeClr val="tx2"/>
        </a:buClr>
        <a:buFont typeface="Wingdings 2" pitchFamily="18" charset="2"/>
        <a:buBlip>
          <a:blip r:embed="rId15"/>
        </a:buBlip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3" cstate="print">
            <a:lum bright="70000" contrast="-70000"/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81000" y="230188"/>
            <a:ext cx="8382000" cy="665162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099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381000" y="1412875"/>
            <a:ext cx="8382000" cy="2135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861" r:id="rId1"/>
  </p:sldLayoutIdLst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defTabSz="912813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lang="en-US" sz="4800" kern="1200" spc="-125" dirty="0">
          <a:ln w="3175">
            <a:noFill/>
          </a:ln>
          <a:gradFill>
            <a:gsLst>
              <a:gs pos="0">
                <a:schemeClr val="bg2"/>
              </a:gs>
              <a:gs pos="25000">
                <a:schemeClr val="bg2"/>
              </a:gs>
              <a:gs pos="100000">
                <a:schemeClr val="bg2">
                  <a:lumMod val="75000"/>
                </a:schemeClr>
              </a:gs>
            </a:gsLst>
            <a:lin ang="5400000" scaled="0"/>
          </a:gradFill>
          <a:latin typeface="Trebuchet MS" pitchFamily="34" charset="0"/>
          <a:ea typeface="+mn-ea"/>
          <a:cs typeface="Arial" charset="0"/>
        </a:defRPr>
      </a:lvl1pPr>
      <a:lvl2pPr algn="l" defTabSz="912813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Trebuchet MS" pitchFamily="34" charset="0"/>
          <a:cs typeface="Arial" pitchFamily="34" charset="0"/>
        </a:defRPr>
      </a:lvl2pPr>
      <a:lvl3pPr algn="l" defTabSz="912813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Trebuchet MS" pitchFamily="34" charset="0"/>
          <a:cs typeface="Arial" pitchFamily="34" charset="0"/>
        </a:defRPr>
      </a:lvl3pPr>
      <a:lvl4pPr algn="l" defTabSz="912813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Trebuchet MS" pitchFamily="34" charset="0"/>
          <a:cs typeface="Arial" pitchFamily="34" charset="0"/>
        </a:defRPr>
      </a:lvl4pPr>
      <a:lvl5pPr algn="l" defTabSz="912813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Trebuchet MS" pitchFamily="34" charset="0"/>
          <a:cs typeface="Arial" pitchFamily="34" charset="0"/>
        </a:defRPr>
      </a:lvl5pPr>
      <a:lvl6pPr marL="457200" algn="l" defTabSz="912813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Trebuchet MS" pitchFamily="34" charset="0"/>
          <a:cs typeface="Arial" pitchFamily="34" charset="0"/>
        </a:defRPr>
      </a:lvl6pPr>
      <a:lvl7pPr marL="914400" algn="l" defTabSz="912813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Trebuchet MS" pitchFamily="34" charset="0"/>
          <a:cs typeface="Arial" pitchFamily="34" charset="0"/>
        </a:defRPr>
      </a:lvl7pPr>
      <a:lvl8pPr marL="1371600" algn="l" defTabSz="912813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Trebuchet MS" pitchFamily="34" charset="0"/>
          <a:cs typeface="Arial" pitchFamily="34" charset="0"/>
        </a:defRPr>
      </a:lvl8pPr>
      <a:lvl9pPr marL="1828800" algn="l" defTabSz="912813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Trebuchet MS" pitchFamily="34" charset="0"/>
          <a:cs typeface="Arial" pitchFamily="34" charset="0"/>
        </a:defRPr>
      </a:lvl9pPr>
    </p:titleStyle>
    <p:bodyStyle>
      <a:lvl1pPr marL="396875" indent="-396875" algn="l" defTabSz="912813" rtl="0" eaLnBrk="0" fontAlgn="base" hangingPunct="0">
        <a:lnSpc>
          <a:spcPct val="90000"/>
        </a:lnSpc>
        <a:spcBef>
          <a:spcPct val="20000"/>
        </a:spcBef>
        <a:spcAft>
          <a:spcPct val="0"/>
        </a:spcAft>
        <a:buBlip>
          <a:blip r:embed="rId4"/>
        </a:buBlip>
        <a:defRPr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96875" algn="l" defTabSz="912813" rtl="0" eaLnBrk="0" fontAlgn="base" hangingPunct="0">
        <a:lnSpc>
          <a:spcPct val="90000"/>
        </a:lnSpc>
        <a:spcBef>
          <a:spcPct val="20000"/>
        </a:spcBef>
        <a:spcAft>
          <a:spcPct val="0"/>
        </a:spcAft>
        <a:buBlip>
          <a:blip r:embed="rId4"/>
        </a:buBlip>
        <a:defRPr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258888" indent="-344488" algn="l" defTabSz="912813" rtl="0" eaLnBrk="0" fontAlgn="base" hangingPunct="0">
        <a:lnSpc>
          <a:spcPct val="90000"/>
        </a:lnSpc>
        <a:spcBef>
          <a:spcPct val="20000"/>
        </a:spcBef>
        <a:spcAft>
          <a:spcPct val="0"/>
        </a:spcAft>
        <a:buBlip>
          <a:blip r:embed="rId4"/>
        </a:buBlip>
        <a:defRPr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4963" indent="-346075" algn="l" defTabSz="912813" rtl="0" eaLnBrk="0" fontAlgn="base" hangingPunct="0">
        <a:lnSpc>
          <a:spcPct val="90000"/>
        </a:lnSpc>
        <a:spcBef>
          <a:spcPct val="20000"/>
        </a:spcBef>
        <a:spcAft>
          <a:spcPct val="0"/>
        </a:spcAft>
        <a:buBlip>
          <a:blip r:embed="rId4"/>
        </a:buBlip>
        <a:defRPr sz="2400" kern="1200">
          <a:solidFill>
            <a:schemeClr val="tx2"/>
          </a:solidFill>
          <a:latin typeface="+mn-lt"/>
          <a:ea typeface="+mn-ea"/>
          <a:cs typeface="+mn-cs"/>
        </a:defRPr>
      </a:lvl4pPr>
      <a:lvl5pPr marL="1941513" indent="-336550" algn="l" defTabSz="912813" rtl="0" eaLnBrk="0" fontAlgn="base" hangingPunct="0">
        <a:lnSpc>
          <a:spcPct val="90000"/>
        </a:lnSpc>
        <a:spcBef>
          <a:spcPct val="20000"/>
        </a:spcBef>
        <a:spcAft>
          <a:spcPct val="0"/>
        </a:spcAft>
        <a:buBlip>
          <a:blip r:embed="rId4"/>
        </a:buBlip>
        <a:defRPr sz="24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499" indent="-228591" algn="l" defTabSz="91436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81" indent="-228591" algn="l" defTabSz="91436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863" indent="-228591" algn="l" defTabSz="91436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045" indent="-228591" algn="l" defTabSz="91436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2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63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45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27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09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90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72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54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6" cstate="print">
            <a:lum bright="70000" contrast="-70000"/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81000" y="230188"/>
            <a:ext cx="8382000" cy="665162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512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381000" y="1412875"/>
            <a:ext cx="8382000" cy="2135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862" r:id="rId1"/>
    <p:sldLayoutId id="2147483857" r:id="rId2"/>
    <p:sldLayoutId id="2147483858" r:id="rId3"/>
    <p:sldLayoutId id="2147483859" r:id="rId4"/>
  </p:sldLayoutIdLst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defTabSz="912813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lang="en-US" sz="4800" kern="1200" spc="-125" dirty="0">
          <a:ln w="3175">
            <a:noFill/>
          </a:ln>
          <a:gradFill>
            <a:gsLst>
              <a:gs pos="0">
                <a:schemeClr val="bg2"/>
              </a:gs>
              <a:gs pos="25000">
                <a:schemeClr val="bg2"/>
              </a:gs>
              <a:gs pos="100000">
                <a:schemeClr val="bg2">
                  <a:lumMod val="75000"/>
                </a:schemeClr>
              </a:gs>
            </a:gsLst>
            <a:lin ang="5400000" scaled="0"/>
          </a:gradFill>
          <a:latin typeface="Trebuchet MS" pitchFamily="34" charset="0"/>
          <a:ea typeface="+mn-ea"/>
          <a:cs typeface="Arial" charset="0"/>
        </a:defRPr>
      </a:lvl1pPr>
      <a:lvl2pPr algn="l" defTabSz="912813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Trebuchet MS" pitchFamily="34" charset="0"/>
          <a:cs typeface="Arial" pitchFamily="34" charset="0"/>
        </a:defRPr>
      </a:lvl2pPr>
      <a:lvl3pPr algn="l" defTabSz="912813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Trebuchet MS" pitchFamily="34" charset="0"/>
          <a:cs typeface="Arial" pitchFamily="34" charset="0"/>
        </a:defRPr>
      </a:lvl3pPr>
      <a:lvl4pPr algn="l" defTabSz="912813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Trebuchet MS" pitchFamily="34" charset="0"/>
          <a:cs typeface="Arial" pitchFamily="34" charset="0"/>
        </a:defRPr>
      </a:lvl4pPr>
      <a:lvl5pPr algn="l" defTabSz="912813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Trebuchet MS" pitchFamily="34" charset="0"/>
          <a:cs typeface="Arial" pitchFamily="34" charset="0"/>
        </a:defRPr>
      </a:lvl5pPr>
      <a:lvl6pPr marL="457200" algn="l" defTabSz="912813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Trebuchet MS" pitchFamily="34" charset="0"/>
          <a:cs typeface="Arial" pitchFamily="34" charset="0"/>
        </a:defRPr>
      </a:lvl6pPr>
      <a:lvl7pPr marL="914400" algn="l" defTabSz="912813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Trebuchet MS" pitchFamily="34" charset="0"/>
          <a:cs typeface="Arial" pitchFamily="34" charset="0"/>
        </a:defRPr>
      </a:lvl7pPr>
      <a:lvl8pPr marL="1371600" algn="l" defTabSz="912813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Trebuchet MS" pitchFamily="34" charset="0"/>
          <a:cs typeface="Arial" pitchFamily="34" charset="0"/>
        </a:defRPr>
      </a:lvl8pPr>
      <a:lvl9pPr marL="1828800" algn="l" defTabSz="912813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Trebuchet MS" pitchFamily="34" charset="0"/>
          <a:cs typeface="Arial" pitchFamily="34" charset="0"/>
        </a:defRPr>
      </a:lvl9pPr>
    </p:titleStyle>
    <p:bodyStyle>
      <a:lvl1pPr marL="396875" indent="-396875" algn="l" defTabSz="912813" rtl="0" eaLnBrk="0" fontAlgn="base" hangingPunct="0">
        <a:lnSpc>
          <a:spcPct val="90000"/>
        </a:lnSpc>
        <a:spcBef>
          <a:spcPct val="20000"/>
        </a:spcBef>
        <a:spcAft>
          <a:spcPct val="0"/>
        </a:spcAft>
        <a:buBlip>
          <a:blip r:embed="rId7"/>
        </a:buBlip>
        <a:defRPr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96875" algn="l" defTabSz="912813" rtl="0" eaLnBrk="0" fontAlgn="base" hangingPunct="0">
        <a:lnSpc>
          <a:spcPct val="90000"/>
        </a:lnSpc>
        <a:spcBef>
          <a:spcPct val="20000"/>
        </a:spcBef>
        <a:spcAft>
          <a:spcPct val="0"/>
        </a:spcAft>
        <a:buBlip>
          <a:blip r:embed="rId7"/>
        </a:buBlip>
        <a:defRPr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258888" indent="-344488" algn="l" defTabSz="912813" rtl="0" eaLnBrk="0" fontAlgn="base" hangingPunct="0">
        <a:lnSpc>
          <a:spcPct val="90000"/>
        </a:lnSpc>
        <a:spcBef>
          <a:spcPct val="20000"/>
        </a:spcBef>
        <a:spcAft>
          <a:spcPct val="0"/>
        </a:spcAft>
        <a:buBlip>
          <a:blip r:embed="rId7"/>
        </a:buBlip>
        <a:defRPr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4963" indent="-346075" algn="l" defTabSz="912813" rtl="0" eaLnBrk="0" fontAlgn="base" hangingPunct="0">
        <a:lnSpc>
          <a:spcPct val="90000"/>
        </a:lnSpc>
        <a:spcBef>
          <a:spcPct val="20000"/>
        </a:spcBef>
        <a:spcAft>
          <a:spcPct val="0"/>
        </a:spcAft>
        <a:buBlip>
          <a:blip r:embed="rId7"/>
        </a:buBlip>
        <a:defRPr sz="2400" kern="1200">
          <a:solidFill>
            <a:schemeClr val="tx2"/>
          </a:solidFill>
          <a:latin typeface="+mn-lt"/>
          <a:ea typeface="+mn-ea"/>
          <a:cs typeface="+mn-cs"/>
        </a:defRPr>
      </a:lvl4pPr>
      <a:lvl5pPr marL="1941513" indent="-336550" algn="l" defTabSz="912813" rtl="0" eaLnBrk="0" fontAlgn="base" hangingPunct="0">
        <a:lnSpc>
          <a:spcPct val="90000"/>
        </a:lnSpc>
        <a:spcBef>
          <a:spcPct val="20000"/>
        </a:spcBef>
        <a:spcAft>
          <a:spcPct val="0"/>
        </a:spcAft>
        <a:buBlip>
          <a:blip r:embed="rId7"/>
        </a:buBlip>
        <a:defRPr sz="24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499" indent="-228591" algn="l" defTabSz="91436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81" indent="-228591" algn="l" defTabSz="91436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863" indent="-228591" algn="l" defTabSz="91436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045" indent="-228591" algn="l" defTabSz="91436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2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63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45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27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09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90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72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54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4" cstate="print">
            <a:lum bright="70000" contrast="-70000"/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fontAlgn="auto">
              <a:spcBef>
                <a:spcPts val="0"/>
              </a:spcBef>
              <a:spcAft>
                <a:spcPts val="0"/>
              </a:spcAft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fontAlgn="auto">
              <a:spcBef>
                <a:spcPts val="0"/>
              </a:spcBef>
              <a:spcAft>
                <a:spcPts val="0"/>
              </a:spcAft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fontAlgn="auto">
              <a:spcBef>
                <a:spcPts val="0"/>
              </a:spcBef>
              <a:spcAft>
                <a:spcPts val="0"/>
              </a:spcAft>
              <a:defRPr sz="1400">
                <a:latin typeface="Arial" charset="0"/>
              </a:defRPr>
            </a:lvl1pPr>
          </a:lstStyle>
          <a:p>
            <a:pPr>
              <a:defRPr/>
            </a:pPr>
            <a:fld id="{FD06A7E9-9051-4919-84A6-9B44F10E111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60" r:id="rId1"/>
    <p:sldLayoutId id="2147483863" r:id="rId2"/>
  </p:sldLayoutIdLst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pageCurlDouble"/>
      </p:transition>
    </mc:Choice>
    <mc:Fallback>
      <p:transition spd="slow">
        <p:fade/>
      </p:transition>
    </mc:Fallback>
  </mc:AlternateConten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Lucida Sans Unicode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Lucida Sans Unicode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Lucida Sans Unicode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Lucida Sans Unicode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5" cstate="print">
            <a:lum/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230188"/>
            <a:ext cx="8382000" cy="664797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/>
          <a:p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1000" y="1412875"/>
            <a:ext cx="8382000" cy="2135969"/>
          </a:xfrm>
          <a:prstGeom prst="rect">
            <a:avLst/>
          </a:prstGeom>
        </p:spPr>
        <p:txBody>
          <a:bodyPr vert="horz" lIns="0" tIns="0" rIns="0" bIns="0" rtlCol="0">
            <a:sp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xmlns="" val="106167740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876" r:id="rId1"/>
    <p:sldLayoutId id="2147483877" r:id="rId2"/>
    <p:sldLayoutId id="2147483878" r:id="rId3"/>
    <p:sldLayoutId id="2147483879" r:id="rId4"/>
    <p:sldLayoutId id="2147483880" r:id="rId5"/>
    <p:sldLayoutId id="2147483881" r:id="rId6"/>
    <p:sldLayoutId id="2147483882" r:id="rId7"/>
    <p:sldLayoutId id="2147483883" r:id="rId8"/>
    <p:sldLayoutId id="2147483884" r:id="rId9"/>
    <p:sldLayoutId id="2147483885" r:id="rId10"/>
    <p:sldLayoutId id="2147483886" r:id="rId11"/>
    <p:sldLayoutId id="2147483887" r:id="rId12"/>
    <p:sldLayoutId id="2147483888" r:id="rId13"/>
  </p:sldLayoutIdLst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pageCurlDouble"/>
      </p:transition>
    </mc:Choice>
    <mc:Fallback>
      <p:transition spd="slow">
        <p:fade/>
      </p:transition>
    </mc:Fallback>
  </mc:AlternateContent>
  <p:txStyles>
    <p:titleStyle>
      <a:lvl1pPr algn="l" defTabSz="914363" rtl="0" eaLnBrk="1" latinLnBrk="0" hangingPunct="1">
        <a:lnSpc>
          <a:spcPct val="90000"/>
        </a:lnSpc>
        <a:spcBef>
          <a:spcPct val="0"/>
        </a:spcBef>
        <a:buNone/>
        <a:defRPr lang="en-US" sz="4800" b="0" kern="1200" cap="none" spc="-150" dirty="0" smtClean="0">
          <a:ln w="3175">
            <a:noFill/>
          </a:ln>
          <a:gradFill flip="none" rotWithShape="1">
            <a:gsLst>
              <a:gs pos="0">
                <a:srgbClr val="FFFFB9"/>
              </a:gs>
              <a:gs pos="36000">
                <a:srgbClr val="FFFF99"/>
              </a:gs>
              <a:gs pos="86000">
                <a:srgbClr val="F6AE1E"/>
              </a:gs>
            </a:gsLst>
            <a:lin ang="5400000" scaled="0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latin typeface="+mj-lt"/>
          <a:ea typeface="+mn-ea"/>
          <a:cs typeface="Arial" charset="0"/>
        </a:defRPr>
      </a:lvl1pPr>
    </p:titleStyle>
    <p:bodyStyle>
      <a:lvl1pPr marL="396875" indent="-396875" algn="l" defTabSz="914363" rtl="0" eaLnBrk="1" latinLnBrk="0" hangingPunct="1">
        <a:lnSpc>
          <a:spcPct val="90000"/>
        </a:lnSpc>
        <a:spcBef>
          <a:spcPct val="20000"/>
        </a:spcBef>
        <a:buFontTx/>
        <a:buBlip>
          <a:blip r:embed="rId16"/>
        </a:buBlip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914400" indent="-396875" algn="l" defTabSz="914363" rtl="0" eaLnBrk="1" latinLnBrk="0" hangingPunct="1">
        <a:lnSpc>
          <a:spcPct val="90000"/>
        </a:lnSpc>
        <a:spcBef>
          <a:spcPct val="20000"/>
        </a:spcBef>
        <a:buFontTx/>
        <a:buBlip>
          <a:blip r:embed="rId17"/>
        </a:buBlip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258888" indent="-344488" algn="l" defTabSz="914363" rtl="0" eaLnBrk="1" latinLnBrk="0" hangingPunct="1">
        <a:lnSpc>
          <a:spcPct val="90000"/>
        </a:lnSpc>
        <a:spcBef>
          <a:spcPct val="20000"/>
        </a:spcBef>
        <a:buFontTx/>
        <a:buBlip>
          <a:blip r:embed="rId17"/>
        </a:buBlip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4963" indent="-346075" algn="l" defTabSz="914363" rtl="0" eaLnBrk="1" latinLnBrk="0" hangingPunct="1">
        <a:lnSpc>
          <a:spcPct val="90000"/>
        </a:lnSpc>
        <a:spcBef>
          <a:spcPct val="20000"/>
        </a:spcBef>
        <a:buFontTx/>
        <a:buBlip>
          <a:blip r:embed="rId17"/>
        </a:buBlip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1941513" indent="-336550" algn="l" defTabSz="914363" rtl="0" eaLnBrk="1" latinLnBrk="0" hangingPunct="1">
        <a:lnSpc>
          <a:spcPct val="90000"/>
        </a:lnSpc>
        <a:spcBef>
          <a:spcPct val="20000"/>
        </a:spcBef>
        <a:buFontTx/>
        <a:buBlip>
          <a:blip r:embed="rId17"/>
        </a:buBlip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499" indent="-228591" algn="l" defTabSz="91436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81" indent="-228591" algn="l" defTabSz="91436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863" indent="-228591" algn="l" defTabSz="91436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045" indent="-228591" algn="l" defTabSz="91436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2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63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45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27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09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90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72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54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3" cstate="print">
            <a:lum/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white rectangle.pn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 b="10453"/>
          <a:stretch>
            <a:fillRect/>
          </a:stretch>
        </p:blipFill>
        <p:spPr>
          <a:xfrm>
            <a:off x="0" y="1299706"/>
            <a:ext cx="9144000" cy="555829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230188"/>
            <a:ext cx="8382000" cy="664797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/>
          <a:p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2" y="1905000"/>
            <a:ext cx="8040688" cy="210826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xmlns="" val="16198155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0" r:id="rId1"/>
  </p:sldLayoutIdLst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pageCurlDouble"/>
      </p:transition>
    </mc:Choice>
    <mc:Fallback>
      <p:transition spd="slow">
        <p:fade/>
      </p:transition>
    </mc:Fallback>
  </mc:AlternateContent>
  <p:txStyles>
    <p:titleStyle>
      <a:lvl1pPr algn="l" defTabSz="914363" rtl="0" eaLnBrk="1" latinLnBrk="0" hangingPunct="1">
        <a:lnSpc>
          <a:spcPct val="90000"/>
        </a:lnSpc>
        <a:spcBef>
          <a:spcPct val="0"/>
        </a:spcBef>
        <a:buNone/>
        <a:defRPr lang="en-US" sz="4800" b="0" kern="1200" cap="none" spc="-125" dirty="0" smtClean="0">
          <a:ln w="3175">
            <a:noFill/>
          </a:ln>
          <a:gradFill flip="none" rotWithShape="1">
            <a:gsLst>
              <a:gs pos="0">
                <a:srgbClr val="FFFFB9"/>
              </a:gs>
              <a:gs pos="36000">
                <a:srgbClr val="FFFF99"/>
              </a:gs>
              <a:gs pos="86000">
                <a:srgbClr val="F6AE1E"/>
              </a:gs>
            </a:gsLst>
            <a:lin ang="5400000" scaled="0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latin typeface="+mj-lt"/>
          <a:ea typeface="+mn-ea"/>
          <a:cs typeface="Arial" charset="0"/>
        </a:defRPr>
      </a:lvl1pPr>
    </p:titleStyle>
    <p:bodyStyle>
      <a:lvl1pPr marL="0" indent="0" algn="l" defTabSz="914363" rtl="0" eaLnBrk="1" latinLnBrk="0" hangingPunct="1">
        <a:lnSpc>
          <a:spcPct val="90000"/>
        </a:lnSpc>
        <a:spcBef>
          <a:spcPct val="20000"/>
        </a:spcBef>
        <a:buFont typeface="Arial" pitchFamily="34" charset="0"/>
        <a:buNone/>
        <a:defRPr sz="3000" b="1" kern="1200">
          <a:solidFill>
            <a:schemeClr val="tx1"/>
          </a:solidFill>
          <a:latin typeface="Courier New" pitchFamily="49" charset="0"/>
          <a:ea typeface="+mn-ea"/>
          <a:cs typeface="Courier New" pitchFamily="49" charset="0"/>
        </a:defRPr>
      </a:lvl1pPr>
      <a:lvl2pPr marL="384954" indent="-7937" algn="l" defTabSz="914363" rtl="0" eaLnBrk="1" latinLnBrk="0" hangingPunct="1">
        <a:lnSpc>
          <a:spcPct val="90000"/>
        </a:lnSpc>
        <a:spcBef>
          <a:spcPct val="20000"/>
        </a:spcBef>
        <a:buFont typeface="Arial" pitchFamily="34" charset="0"/>
        <a:buNone/>
        <a:defRPr sz="2800" b="1" kern="1200">
          <a:solidFill>
            <a:schemeClr val="tx1"/>
          </a:solidFill>
          <a:latin typeface="Courier New" pitchFamily="49" charset="0"/>
          <a:ea typeface="+mn-ea"/>
          <a:cs typeface="Courier New" pitchFamily="49" charset="0"/>
        </a:defRPr>
      </a:lvl2pPr>
      <a:lvl3pPr marL="761970" indent="-7937" algn="l" defTabSz="914363" rtl="0" eaLnBrk="1" latinLnBrk="0" hangingPunct="1">
        <a:lnSpc>
          <a:spcPct val="90000"/>
        </a:lnSpc>
        <a:spcBef>
          <a:spcPct val="20000"/>
        </a:spcBef>
        <a:buFont typeface="Arial" pitchFamily="34" charset="0"/>
        <a:buNone/>
        <a:defRPr sz="2400" b="1" kern="1200">
          <a:solidFill>
            <a:schemeClr val="tx1"/>
          </a:solidFill>
          <a:latin typeface="Courier New" pitchFamily="49" charset="0"/>
          <a:ea typeface="+mn-ea"/>
          <a:cs typeface="Courier New" pitchFamily="49" charset="0"/>
        </a:defRPr>
      </a:lvl3pPr>
      <a:lvl4pPr marL="1094009" indent="7937" algn="l" defTabSz="914363" rtl="0" eaLnBrk="1" latinLnBrk="0" hangingPunct="1">
        <a:lnSpc>
          <a:spcPct val="90000"/>
        </a:lnSpc>
        <a:spcBef>
          <a:spcPct val="20000"/>
        </a:spcBef>
        <a:buFont typeface="Arial" pitchFamily="34" charset="0"/>
        <a:buNone/>
        <a:defRPr sz="2400" b="1" kern="1200">
          <a:solidFill>
            <a:schemeClr val="tx1"/>
          </a:solidFill>
          <a:latin typeface="Courier New" pitchFamily="49" charset="0"/>
          <a:ea typeface="+mn-ea"/>
          <a:cs typeface="Courier New" pitchFamily="49" charset="0"/>
        </a:defRPr>
      </a:lvl4pPr>
      <a:lvl5pPr marL="1426047" indent="0" algn="l" defTabSz="914363" rtl="0" eaLnBrk="1" latinLnBrk="0" hangingPunct="1">
        <a:lnSpc>
          <a:spcPct val="90000"/>
        </a:lnSpc>
        <a:spcBef>
          <a:spcPct val="20000"/>
        </a:spcBef>
        <a:buFont typeface="Arial" pitchFamily="34" charset="0"/>
        <a:buNone/>
        <a:defRPr sz="2400" b="1" kern="1200">
          <a:solidFill>
            <a:schemeClr val="tx1"/>
          </a:solidFill>
          <a:latin typeface="Courier New" pitchFamily="49" charset="0"/>
          <a:ea typeface="+mn-ea"/>
          <a:cs typeface="Courier New" pitchFamily="49" charset="0"/>
        </a:defRPr>
      </a:lvl5pPr>
      <a:lvl6pPr marL="2514499" indent="-228591" algn="l" defTabSz="91436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81" indent="-228591" algn="l" defTabSz="91436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863" indent="-228591" algn="l" defTabSz="91436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045" indent="-228591" algn="l" defTabSz="91436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2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63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45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27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09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90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72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54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Oval 21"/>
          <p:cNvSpPr/>
          <p:nvPr/>
        </p:nvSpPr>
        <p:spPr>
          <a:xfrm>
            <a:off x="629943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40000"/>
                  <a:lumOff val="60000"/>
                  <a:alpha val="7000"/>
                </a:schemeClr>
              </a:gs>
              <a:gs pos="69000">
                <a:schemeClr val="bg2">
                  <a:lumMod val="40000"/>
                  <a:lumOff val="60000"/>
                  <a:alpha val="0"/>
                </a:schemeClr>
              </a:gs>
              <a:gs pos="36000">
                <a:schemeClr val="bg2">
                  <a:lumMod val="40000"/>
                  <a:lumOff val="6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3" name="Oval 22"/>
          <p:cNvSpPr/>
          <p:nvPr/>
        </p:nvSpPr>
        <p:spPr>
          <a:xfrm>
            <a:off x="5689832" y="-457200"/>
            <a:ext cx="1600200" cy="16002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40000"/>
                  <a:lumOff val="60000"/>
                  <a:alpha val="14000"/>
                </a:schemeClr>
              </a:gs>
              <a:gs pos="73000">
                <a:schemeClr val="bg2">
                  <a:lumMod val="40000"/>
                  <a:lumOff val="60000"/>
                  <a:alpha val="0"/>
                </a:schemeClr>
              </a:gs>
              <a:gs pos="36000">
                <a:schemeClr val="bg2">
                  <a:lumMod val="40000"/>
                  <a:lumOff val="60000"/>
                  <a:alpha val="7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4" name="Oval 23"/>
          <p:cNvSpPr/>
          <p:nvPr/>
        </p:nvSpPr>
        <p:spPr>
          <a:xfrm>
            <a:off x="6299432" y="6096000"/>
            <a:ext cx="990600" cy="9906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40000"/>
                  <a:lumOff val="60000"/>
                  <a:alpha val="14000"/>
                </a:schemeClr>
              </a:gs>
              <a:gs pos="66000">
                <a:schemeClr val="bg2">
                  <a:lumMod val="40000"/>
                  <a:lumOff val="60000"/>
                  <a:alpha val="0"/>
                </a:schemeClr>
              </a:gs>
              <a:gs pos="36000">
                <a:schemeClr val="bg2">
                  <a:lumMod val="40000"/>
                  <a:lumOff val="60000"/>
                  <a:alpha val="7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0" name="Oval 19"/>
          <p:cNvSpPr/>
          <p:nvPr/>
        </p:nvSpPr>
        <p:spPr>
          <a:xfrm>
            <a:off x="-153988" y="2667000"/>
            <a:ext cx="4191000" cy="41910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40000"/>
                  <a:lumOff val="60000"/>
                  <a:alpha val="11000"/>
                </a:schemeClr>
              </a:gs>
              <a:gs pos="75000">
                <a:schemeClr val="bg2">
                  <a:lumMod val="40000"/>
                  <a:lumOff val="60000"/>
                  <a:alpha val="0"/>
                </a:schemeClr>
              </a:gs>
              <a:gs pos="36000">
                <a:schemeClr val="bg2">
                  <a:lumMod val="40000"/>
                  <a:lumOff val="60000"/>
                  <a:alpha val="1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1" name="Oval 20"/>
          <p:cNvSpPr/>
          <p:nvPr/>
        </p:nvSpPr>
        <p:spPr>
          <a:xfrm>
            <a:off x="-839788" y="2895600"/>
            <a:ext cx="2362200" cy="23622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40000"/>
                  <a:lumOff val="60000"/>
                  <a:alpha val="8000"/>
                </a:schemeClr>
              </a:gs>
              <a:gs pos="72000">
                <a:schemeClr val="bg2">
                  <a:lumMod val="40000"/>
                  <a:lumOff val="60000"/>
                  <a:alpha val="0"/>
                </a:schemeClr>
              </a:gs>
              <a:gs pos="36000">
                <a:schemeClr val="bg2">
                  <a:lumMod val="40000"/>
                  <a:lumOff val="60000"/>
                  <a:alpha val="8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9" name="Rectangle 18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84710" y="452718"/>
            <a:ext cx="7055380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7700" y="2052925"/>
            <a:ext cx="6711654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7494989" y="1828771"/>
            <a:ext cx="990599" cy="22865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4509A250-FF31-4206-8172-F9D3106AACB1}" type="datetimeFigureOut">
              <a:rPr lang="en-US" dirty="0"/>
              <a:pPr/>
              <a:t>12/21/2018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6233335" y="3263371"/>
            <a:ext cx="3859795" cy="2286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766431" y="295736"/>
            <a:ext cx="628813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1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02111984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87614611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928" r:id="rId1"/>
    <p:sldLayoutId id="2147483929" r:id="rId2"/>
    <p:sldLayoutId id="2147483930" r:id="rId3"/>
    <p:sldLayoutId id="2147483931" r:id="rId4"/>
    <p:sldLayoutId id="2147483932" r:id="rId5"/>
    <p:sldLayoutId id="2147483933" r:id="rId6"/>
    <p:sldLayoutId id="2147483934" r:id="rId7"/>
    <p:sldLayoutId id="2147483935" r:id="rId8"/>
    <p:sldLayoutId id="2147483936" r:id="rId9"/>
    <p:sldLayoutId id="2147483937" r:id="rId10"/>
    <p:sldLayoutId id="2147483938" r:id="rId11"/>
    <p:sldLayoutId id="2147483939" r:id="rId12"/>
    <p:sldLayoutId id="2147483940" r:id="rId13"/>
    <p:sldLayoutId id="2147483941" r:id="rId14"/>
    <p:sldLayoutId id="2147483942" r:id="rId15"/>
    <p:sldLayoutId id="2147483943" r:id="rId16"/>
    <p:sldLayoutId id="2147483944" r:id="rId17"/>
  </p:sldLayoutIdLst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6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62.xml"/><Relationship Id="rId4" Type="http://schemas.openxmlformats.org/officeDocument/2006/relationships/image" Target="../media/image3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6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62.xml"/><Relationship Id="rId5" Type="http://schemas.openxmlformats.org/officeDocument/2006/relationships/image" Target="../media/image38.jpeg"/><Relationship Id="rId4" Type="http://schemas.openxmlformats.org/officeDocument/2006/relationships/image" Target="../media/image37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63.xml"/><Relationship Id="rId5" Type="http://schemas.openxmlformats.org/officeDocument/2006/relationships/image" Target="../media/image42.jpeg"/><Relationship Id="rId4" Type="http://schemas.openxmlformats.org/officeDocument/2006/relationships/image" Target="../media/image41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62.xml"/><Relationship Id="rId4" Type="http://schemas.openxmlformats.org/officeDocument/2006/relationships/image" Target="../media/image45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62.xml"/><Relationship Id="rId4" Type="http://schemas.openxmlformats.org/officeDocument/2006/relationships/image" Target="../media/image46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6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6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6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5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5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5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5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5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3143240" y="3643314"/>
            <a:ext cx="569596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i="1" dirty="0" smtClean="0">
                <a:ln w="11430"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В славной </a:t>
            </a:r>
            <a:r>
              <a:rPr lang="ru-RU" sz="3200" b="1" i="1" dirty="0" err="1" smtClean="0">
                <a:ln w="11430"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Ульянковской</a:t>
            </a:r>
            <a:r>
              <a:rPr lang="ru-RU" sz="3200" b="1" i="1" dirty="0" smtClean="0">
                <a:ln w="11430"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школе отряд ЮИД есть…</a:t>
            </a:r>
            <a:endParaRPr lang="ru-RU" sz="3200" dirty="0">
              <a:ln w="11430">
                <a:solidFill>
                  <a:schemeClr val="tx1"/>
                </a:solidFill>
              </a:ln>
              <a:solidFill>
                <a:srgbClr val="FF000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00364" y="1428736"/>
            <a:ext cx="571504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b="1" i="1" dirty="0" smtClean="0">
                <a:solidFill>
                  <a:srgbClr val="DE12A9"/>
                </a:solidFill>
                <a:latin typeface="Times New Roman" pitchFamily="18" charset="0"/>
                <a:cs typeface="Times New Roman" pitchFamily="18" charset="0"/>
              </a:rPr>
              <a:t>Муниципальное бюджетное общеобразовательное учреждение</a:t>
            </a:r>
          </a:p>
          <a:p>
            <a:pPr algn="ctr">
              <a:defRPr/>
            </a:pPr>
            <a:r>
              <a:rPr lang="ru-RU" b="1" i="1" dirty="0" smtClean="0">
                <a:solidFill>
                  <a:srgbClr val="DE12A9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b="1" i="1" dirty="0" err="1" smtClean="0">
                <a:solidFill>
                  <a:srgbClr val="DE12A9"/>
                </a:solidFill>
                <a:latin typeface="Times New Roman" pitchFamily="18" charset="0"/>
                <a:cs typeface="Times New Roman" pitchFamily="18" charset="0"/>
              </a:rPr>
              <a:t>Ульянковская</a:t>
            </a:r>
            <a:r>
              <a:rPr lang="ru-RU" b="1" i="1" dirty="0" smtClean="0">
                <a:solidFill>
                  <a:srgbClr val="DE12A9"/>
                </a:solidFill>
                <a:latin typeface="Times New Roman" pitchFamily="18" charset="0"/>
                <a:cs typeface="Times New Roman" pitchFamily="18" charset="0"/>
              </a:rPr>
              <a:t> основная общеобразовательная школа</a:t>
            </a:r>
          </a:p>
          <a:p>
            <a:pPr algn="ctr">
              <a:defRPr/>
            </a:pPr>
            <a:r>
              <a:rPr lang="ru-RU" b="1" i="1" dirty="0" err="1" smtClean="0">
                <a:solidFill>
                  <a:srgbClr val="DE12A9"/>
                </a:solidFill>
                <a:latin typeface="Times New Roman" pitchFamily="18" charset="0"/>
                <a:cs typeface="Times New Roman" pitchFamily="18" charset="0"/>
              </a:rPr>
              <a:t>Кайбицкого</a:t>
            </a:r>
            <a:r>
              <a:rPr lang="ru-RU" b="1" i="1" dirty="0" smtClean="0">
                <a:solidFill>
                  <a:srgbClr val="DE12A9"/>
                </a:solidFill>
                <a:latin typeface="Times New Roman" pitchFamily="18" charset="0"/>
                <a:cs typeface="Times New Roman" pitchFamily="18" charset="0"/>
              </a:rPr>
              <a:t> муниципального района Республики Татарстан»</a:t>
            </a:r>
            <a:endParaRPr lang="ru-RU" b="1" i="1" dirty="0">
              <a:solidFill>
                <a:srgbClr val="DE12A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4" name="Группа 3"/>
          <p:cNvGrpSpPr/>
          <p:nvPr/>
        </p:nvGrpSpPr>
        <p:grpSpPr>
          <a:xfrm>
            <a:off x="7572396" y="5143512"/>
            <a:ext cx="1266804" cy="1110520"/>
            <a:chOff x="228600" y="304800"/>
            <a:chExt cx="2133600" cy="2133600"/>
          </a:xfrm>
        </p:grpSpPr>
        <p:sp>
          <p:nvSpPr>
            <p:cNvPr id="6" name="Овал 5"/>
            <p:cNvSpPr/>
            <p:nvPr/>
          </p:nvSpPr>
          <p:spPr>
            <a:xfrm>
              <a:off x="228600" y="304800"/>
              <a:ext cx="2133600" cy="2133600"/>
            </a:xfrm>
            <a:prstGeom prst="ellips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4"/>
            </a:lnRef>
            <a:fillRef idx="3">
              <a:schemeClr val="accent4"/>
            </a:fillRef>
            <a:effectRef idx="2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7" name="Рисунок 6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tretch>
              <a:fillRect/>
            </a:stretch>
          </p:blipFill>
          <p:spPr>
            <a:xfrm>
              <a:off x="457200" y="409767"/>
              <a:ext cx="1536528" cy="180003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xmlns="" val="247581095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8" name="Text Box 4"/>
          <p:cNvSpPr txBox="1">
            <a:spLocks noChangeArrowheads="1"/>
          </p:cNvSpPr>
          <p:nvPr/>
        </p:nvSpPr>
        <p:spPr bwMode="auto">
          <a:xfrm>
            <a:off x="250825" y="333375"/>
            <a:ext cx="8569325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endParaRPr lang="ru-RU" sz="3200" b="1" dirty="0">
              <a:solidFill>
                <a:srgbClr val="FF0066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pic>
        <p:nvPicPr>
          <p:cNvPr id="12291" name="Picture 5" descr="dou_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96863" y="412750"/>
            <a:ext cx="8775700" cy="6189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2" name="Picture 2" descr="C:\Users\Рузиль\Desktop\getImage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463550" y="-4763"/>
            <a:ext cx="9607550" cy="6862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0" y="285729"/>
            <a:ext cx="8786842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3600" b="1" i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66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обучение навыкам управления велосипедом </a:t>
            </a:r>
            <a:endParaRPr lang="ru-RU" sz="3600" b="1" i="1" dirty="0">
              <a:solidFill>
                <a:srgbClr val="FF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2294" name="Picture 5" descr="C:\Users\Comp\Desktop\IMG_1470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000375" y="1928813"/>
            <a:ext cx="5934075" cy="4021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4" name="Text Box 4"/>
          <p:cNvSpPr txBox="1">
            <a:spLocks noChangeArrowheads="1"/>
          </p:cNvSpPr>
          <p:nvPr/>
        </p:nvSpPr>
        <p:spPr bwMode="auto">
          <a:xfrm>
            <a:off x="250825" y="333375"/>
            <a:ext cx="8713788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lvl="1" algn="ctr">
              <a:buFont typeface="Wingdings" pitchFamily="2" charset="2"/>
              <a:buNone/>
              <a:defRPr/>
            </a:pPr>
            <a:endParaRPr lang="ru-RU" sz="2400" dirty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10245" name="Text Box 5"/>
          <p:cNvSpPr txBox="1">
            <a:spLocks noChangeArrowheads="1"/>
          </p:cNvSpPr>
          <p:nvPr/>
        </p:nvSpPr>
        <p:spPr bwMode="auto">
          <a:xfrm>
            <a:off x="323850" y="2420938"/>
            <a:ext cx="4968875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endParaRPr lang="ru-RU" sz="3200" b="1" dirty="0">
              <a:solidFill>
                <a:srgbClr val="FF0066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pic>
        <p:nvPicPr>
          <p:cNvPr id="11268" name="Picture 8" descr="svetofor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508625" y="50800"/>
            <a:ext cx="3135313" cy="6796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285750" y="642938"/>
            <a:ext cx="6143625" cy="5842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ru-RU" sz="3200" b="1" i="1" dirty="0">
                <a:latin typeface="Times New Roman" pitchFamily="18" charset="0"/>
                <a:cs typeface="Times New Roman" pitchFamily="18" charset="0"/>
              </a:rPr>
              <a:t>Конкурс «Безопасное колесо»</a:t>
            </a:r>
          </a:p>
        </p:txBody>
      </p:sp>
      <p:pic>
        <p:nvPicPr>
          <p:cNvPr id="11270" name="Picture 6" descr="C:\Users\Comp\Desktop\IMG_2192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313" y="2478088"/>
            <a:ext cx="5286375" cy="3965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6" descr="C:\Users\Comp\Desktop\велопрогулка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43000" y="3929063"/>
            <a:ext cx="3063875" cy="2605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3" name="Picture 1" descr="C:\Users\Comp\Desktop\23 июня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57750" y="4000500"/>
            <a:ext cx="3352800" cy="251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4" name="Picture 3" descr="F:\DCIM\102NIKON\DSCN1557.JPG"/>
          <p:cNvPicPr>
            <a:picLocks noChangeAspect="1" noChangeArrowheads="1"/>
          </p:cNvPicPr>
          <p:nvPr/>
        </p:nvPicPr>
        <p:blipFill>
          <a:blip r:embed="rId4"/>
          <a:srcRect t="22726"/>
          <a:stretch>
            <a:fillRect/>
          </a:stretch>
        </p:blipFill>
        <p:spPr bwMode="auto">
          <a:xfrm>
            <a:off x="1214438" y="1285875"/>
            <a:ext cx="2928937" cy="2449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5" name="Picture 2" descr="F:\DCIM\103NIKON\DSCN1708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929188" y="1285875"/>
            <a:ext cx="3238500" cy="2428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2857500" y="142875"/>
            <a:ext cx="3798888" cy="76993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4400" b="1" i="1" dirty="0" err="1">
                <a:latin typeface="Times New Roman" pitchFamily="18" charset="0"/>
                <a:cs typeface="Times New Roman" pitchFamily="18" charset="0"/>
              </a:rPr>
              <a:t>Фотогалерея</a:t>
            </a:r>
            <a:endParaRPr lang="ru-RU" sz="4400" b="1" i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ext Box 5"/>
          <p:cNvSpPr txBox="1">
            <a:spLocks noChangeArrowheads="1"/>
          </p:cNvSpPr>
          <p:nvPr/>
        </p:nvSpPr>
        <p:spPr bwMode="auto">
          <a:xfrm>
            <a:off x="642910" y="5786453"/>
            <a:ext cx="785818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конкурсе рисунков, посвященных теме 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“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Знай и соблюдай правила дорожного движения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”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, участвовали ребята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1-7 классов.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Comp\Desktop\DSCN069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2910" y="285728"/>
            <a:ext cx="3827232" cy="2605059"/>
          </a:xfrm>
          <a:prstGeom prst="rect">
            <a:avLst/>
          </a:prstGeom>
          <a:noFill/>
        </p:spPr>
      </p:pic>
      <p:pic>
        <p:nvPicPr>
          <p:cNvPr id="1027" name="Picture 3" descr="C:\Users\Comp\Desktop\DSCN069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86314" y="357166"/>
            <a:ext cx="3500430" cy="2427056"/>
          </a:xfrm>
          <a:prstGeom prst="rect">
            <a:avLst/>
          </a:prstGeom>
          <a:noFill/>
        </p:spPr>
      </p:pic>
      <p:pic>
        <p:nvPicPr>
          <p:cNvPr id="1028" name="Picture 4" descr="C:\Users\Comp\Desktop\DSCN0696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14348" y="3000372"/>
            <a:ext cx="3743451" cy="2595557"/>
          </a:xfrm>
          <a:prstGeom prst="rect">
            <a:avLst/>
          </a:prstGeom>
          <a:noFill/>
        </p:spPr>
      </p:pic>
      <p:pic>
        <p:nvPicPr>
          <p:cNvPr id="1029" name="Picture 5" descr="C:\Users\Comp\Desktop\DSCN0697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786314" y="3071810"/>
            <a:ext cx="3876668" cy="2562992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7" name="Rectangle 5"/>
          <p:cNvSpPr>
            <a:spLocks noChangeArrowheads="1"/>
          </p:cNvSpPr>
          <p:nvPr/>
        </p:nvSpPr>
        <p:spPr bwMode="auto">
          <a:xfrm>
            <a:off x="395288" y="333375"/>
            <a:ext cx="8424862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defRPr/>
            </a:pPr>
            <a:endParaRPr lang="ru-RU" sz="3200" b="1" dirty="0">
              <a:solidFill>
                <a:srgbClr val="FF0066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pic>
        <p:nvPicPr>
          <p:cNvPr id="13315" name="Picture 8" descr="13174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00188" y="344488"/>
            <a:ext cx="6070600" cy="6513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6" name="Picture 2" descr="C:\Users\Татьяна\Desktop\Рисунок1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857250" y="-571500"/>
            <a:ext cx="10801350" cy="809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Picture 5" descr="E:\Безопасное колесо 3 место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928813" y="2078038"/>
            <a:ext cx="7516812" cy="4779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1000125" y="214313"/>
            <a:ext cx="7659688" cy="5842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endParaRPr lang="ru-RU" sz="3200" b="1" i="1" dirty="0">
              <a:solidFill>
                <a:srgbClr val="FF0066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85750" y="0"/>
            <a:ext cx="8143875" cy="20621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3200" b="1" i="1" dirty="0">
                <a:solidFill>
                  <a:srgbClr val="DE12A9"/>
                </a:solidFill>
                <a:latin typeface="Times New Roman" pitchFamily="18" charset="0"/>
                <a:cs typeface="Times New Roman" pitchFamily="18" charset="0"/>
              </a:rPr>
              <a:t>Наши достижения:</a:t>
            </a:r>
          </a:p>
          <a:p>
            <a:pPr>
              <a:defRPr/>
            </a:pPr>
            <a:r>
              <a:rPr lang="ru-RU" sz="2400" b="1" i="1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Команда ЮИД МБОУ «</a:t>
            </a:r>
            <a:r>
              <a:rPr lang="ru-RU" sz="2400" b="1" i="1" dirty="0" err="1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Ульянковская</a:t>
            </a:r>
            <a:r>
              <a:rPr lang="ru-RU" sz="2400" b="1" i="1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ООШ» награждена грамотой за 3 место в районном конкурсе - фестивале «Безопасное колесо – 2014» (Конкурс плакатов и презентаций)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7" name="Rectangle 5"/>
          <p:cNvSpPr>
            <a:spLocks noChangeArrowheads="1"/>
          </p:cNvSpPr>
          <p:nvPr/>
        </p:nvSpPr>
        <p:spPr bwMode="auto">
          <a:xfrm>
            <a:off x="395288" y="333375"/>
            <a:ext cx="8424862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defRPr/>
            </a:pPr>
            <a:endParaRPr lang="ru-RU" sz="3200" b="1" dirty="0">
              <a:solidFill>
                <a:srgbClr val="FF0066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pic>
        <p:nvPicPr>
          <p:cNvPr id="13315" name="Picture 8" descr="13174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00188" y="344488"/>
            <a:ext cx="6070600" cy="6513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6" name="Picture 2" descr="C:\Users\Татьяна\Desktop\Рисунок1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928726" y="-571528"/>
            <a:ext cx="10801350" cy="809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1484312" y="0"/>
            <a:ext cx="7659688" cy="5842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endParaRPr lang="ru-RU" sz="3200" b="1" i="1" dirty="0">
              <a:solidFill>
                <a:srgbClr val="FF0066"/>
              </a:solidFill>
            </a:endParaRPr>
          </a:p>
        </p:txBody>
      </p:sp>
      <p:pic>
        <p:nvPicPr>
          <p:cNvPr id="1026" name="Picture 2" descr="C:\Users\Comp\Desktop\Диплом 2 место ЮИД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000364" y="0"/>
            <a:ext cx="4991082" cy="7053937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2895599" y="1135150"/>
            <a:ext cx="5734943" cy="3046988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r">
              <a:defRPr/>
            </a:pPr>
            <a:r>
              <a:rPr lang="ru-RU" sz="2400" b="1" i="1" spc="50" dirty="0" smtClean="0">
                <a:ln w="11430">
                  <a:solidFill>
                    <a:srgbClr val="FF0000"/>
                  </a:solidFill>
                </a:ln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Всех славных дел ЮИД </a:t>
            </a:r>
          </a:p>
          <a:p>
            <a:pPr algn="r">
              <a:defRPr/>
            </a:pPr>
            <a:r>
              <a:rPr lang="ru-RU" sz="2400" b="1" i="1" spc="50" dirty="0" smtClean="0">
                <a:ln w="11430">
                  <a:solidFill>
                    <a:srgbClr val="FF0000"/>
                  </a:solidFill>
                </a:ln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не перечесть…</a:t>
            </a:r>
            <a:endParaRPr lang="ru-RU" sz="2400" b="1" i="1" spc="50" dirty="0">
              <a:ln w="11430">
                <a:solidFill>
                  <a:srgbClr val="FF0000"/>
                </a:solidFill>
              </a:ln>
              <a:solidFill>
                <a:srgbClr val="FF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pPr algn="r">
              <a:defRPr/>
            </a:pPr>
            <a:endParaRPr lang="ru-RU" sz="2400" b="1" i="1" spc="50" dirty="0" smtClean="0">
              <a:ln w="11430">
                <a:solidFill>
                  <a:srgbClr val="FF0000"/>
                </a:solidFill>
              </a:ln>
              <a:solidFill>
                <a:srgbClr val="FF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pPr algn="r">
              <a:defRPr/>
            </a:pPr>
            <a:r>
              <a:rPr lang="ru-RU" sz="2400" b="1" i="1" spc="50" dirty="0" smtClean="0">
                <a:ln w="11430">
                  <a:solidFill>
                    <a:srgbClr val="FF0000"/>
                  </a:solidFill>
                </a:ln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Мы </a:t>
            </a:r>
            <a:r>
              <a:rPr lang="ru-RU" sz="2400" b="1" i="1" spc="50" dirty="0">
                <a:ln w="11430">
                  <a:solidFill>
                    <a:srgbClr val="FF0000"/>
                  </a:solidFill>
                </a:ln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свое призванье не </a:t>
            </a:r>
            <a:r>
              <a:rPr lang="ru-RU" sz="2400" b="1" i="1" spc="50" dirty="0" smtClean="0">
                <a:ln w="11430">
                  <a:solidFill>
                    <a:srgbClr val="FF0000"/>
                  </a:solidFill>
                </a:ln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забудем,</a:t>
            </a:r>
            <a:endParaRPr lang="ru-RU" sz="2400" b="1" i="1" spc="50" dirty="0">
              <a:ln w="11430">
                <a:solidFill>
                  <a:srgbClr val="FF0000"/>
                </a:solidFill>
              </a:ln>
              <a:solidFill>
                <a:srgbClr val="FF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pPr algn="r">
              <a:defRPr/>
            </a:pPr>
            <a:r>
              <a:rPr lang="ru-RU" sz="2400" b="1" i="1" spc="50" dirty="0" smtClean="0">
                <a:ln w="11430">
                  <a:solidFill>
                    <a:srgbClr val="FF0000"/>
                  </a:solidFill>
                </a:ln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О правилах </a:t>
            </a:r>
            <a:r>
              <a:rPr lang="ru-RU" sz="2400" b="1" i="1" spc="50" dirty="0">
                <a:ln w="11430">
                  <a:solidFill>
                    <a:srgbClr val="FF0000"/>
                  </a:solidFill>
                </a:ln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мы </a:t>
            </a:r>
            <a:r>
              <a:rPr lang="ru-RU" sz="2400" b="1" i="1" spc="50" dirty="0" smtClean="0">
                <a:ln w="11430">
                  <a:solidFill>
                    <a:srgbClr val="FF0000"/>
                  </a:solidFill>
                </a:ln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всё </a:t>
            </a:r>
          </a:p>
          <a:p>
            <a:pPr algn="r">
              <a:defRPr/>
            </a:pPr>
            <a:r>
              <a:rPr lang="ru-RU" sz="2400" b="1" i="1" spc="50" dirty="0" smtClean="0">
                <a:ln w="11430">
                  <a:solidFill>
                    <a:srgbClr val="FF0000"/>
                  </a:solidFill>
                </a:ln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расскажем людям!</a:t>
            </a:r>
            <a:endParaRPr lang="ru-RU" sz="2400" b="1" i="1" spc="50" dirty="0">
              <a:ln w="11430">
                <a:solidFill>
                  <a:srgbClr val="FF0000"/>
                </a:solidFill>
              </a:ln>
              <a:solidFill>
                <a:srgbClr val="FF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pPr algn="r">
              <a:defRPr/>
            </a:pPr>
            <a:r>
              <a:rPr lang="ru-RU" sz="2400" b="1" i="1" spc="50" dirty="0">
                <a:ln w="11430">
                  <a:solidFill>
                    <a:srgbClr val="FF0000"/>
                  </a:solidFill>
                </a:ln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ПДД важней всего на </a:t>
            </a:r>
            <a:r>
              <a:rPr lang="ru-RU" sz="2400" b="1" i="1" spc="50" dirty="0" smtClean="0">
                <a:ln w="11430">
                  <a:solidFill>
                    <a:srgbClr val="FF0000"/>
                  </a:solidFill>
                </a:ln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свете - </a:t>
            </a:r>
            <a:endParaRPr lang="ru-RU" sz="2400" b="1" i="1" spc="50" dirty="0">
              <a:ln w="11430">
                <a:solidFill>
                  <a:srgbClr val="FF0000"/>
                </a:solidFill>
              </a:ln>
              <a:solidFill>
                <a:srgbClr val="FF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pPr algn="r">
              <a:defRPr/>
            </a:pPr>
            <a:r>
              <a:rPr lang="ru-RU" sz="2400" b="1" i="1" spc="50" dirty="0">
                <a:ln w="11430">
                  <a:solidFill>
                    <a:srgbClr val="FF0000"/>
                  </a:solidFill>
                </a:ln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Знают это взрослые и </a:t>
            </a:r>
            <a:r>
              <a:rPr lang="ru-RU" sz="2400" b="1" i="1" spc="50" dirty="0" smtClean="0">
                <a:ln w="11430">
                  <a:solidFill>
                    <a:srgbClr val="FF0000"/>
                  </a:solidFill>
                </a:ln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дети!</a:t>
            </a:r>
            <a:endParaRPr lang="ru-RU" sz="2400" b="1" i="1" spc="50" dirty="0">
              <a:ln w="11430">
                <a:solidFill>
                  <a:srgbClr val="FF0000"/>
                </a:solidFill>
              </a:ln>
              <a:solidFill>
                <a:srgbClr val="FF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grpSp>
        <p:nvGrpSpPr>
          <p:cNvPr id="6" name="Группа 5"/>
          <p:cNvGrpSpPr/>
          <p:nvPr/>
        </p:nvGrpSpPr>
        <p:grpSpPr>
          <a:xfrm>
            <a:off x="228600" y="304800"/>
            <a:ext cx="2133600" cy="2133600"/>
            <a:chOff x="228600" y="304800"/>
            <a:chExt cx="2133600" cy="2133600"/>
          </a:xfrm>
        </p:grpSpPr>
        <p:sp>
          <p:nvSpPr>
            <p:cNvPr id="5" name="Овал 4"/>
            <p:cNvSpPr/>
            <p:nvPr/>
          </p:nvSpPr>
          <p:spPr>
            <a:xfrm>
              <a:off x="228600" y="304800"/>
              <a:ext cx="2133600" cy="2133600"/>
            </a:xfrm>
            <a:prstGeom prst="ellips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4"/>
            </a:lnRef>
            <a:fillRef idx="3">
              <a:schemeClr val="accent4"/>
            </a:fillRef>
            <a:effectRef idx="2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4" name="Рисунок 3"/>
            <p:cNvPicPr>
              <a:picLocks noChangeAspect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tretch>
              <a:fillRect/>
            </a:stretch>
          </p:blipFill>
          <p:spPr>
            <a:xfrm>
              <a:off x="457200" y="409767"/>
              <a:ext cx="1536528" cy="1800034"/>
            </a:xfrm>
            <a:prstGeom prst="rect">
              <a:avLst/>
            </a:prstGeom>
          </p:spPr>
        </p:pic>
      </p:grpSp>
      <p:sp>
        <p:nvSpPr>
          <p:cNvPr id="8" name="Прямоугольник 7"/>
          <p:cNvSpPr/>
          <p:nvPr/>
        </p:nvSpPr>
        <p:spPr>
          <a:xfrm>
            <a:off x="714349" y="4643446"/>
            <a:ext cx="385765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4000" b="1" i="1" dirty="0" smtClean="0">
                <a:latin typeface="Times New Roman" pitchFamily="18" charset="0"/>
                <a:cs typeface="Times New Roman" pitchFamily="18" charset="0"/>
              </a:rPr>
              <a:t>Наш девиз:</a:t>
            </a:r>
            <a:endParaRPr lang="ru-RU" sz="4000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3786182" y="4643446"/>
            <a:ext cx="4929222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i="1" dirty="0" smtClean="0">
                <a:solidFill>
                  <a:schemeClr val="tx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Возьми за правило соблюдать Правила!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6" name="Text Box 4"/>
          <p:cNvSpPr txBox="1">
            <a:spLocks noChangeArrowheads="1"/>
          </p:cNvSpPr>
          <p:nvPr/>
        </p:nvSpPr>
        <p:spPr bwMode="auto">
          <a:xfrm>
            <a:off x="179388" y="115888"/>
            <a:ext cx="8964612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2057400" lvl="4" indent="-228600" algn="ctr">
              <a:spcBef>
                <a:spcPct val="50000"/>
              </a:spcBef>
              <a:buFont typeface="Wingdings" pitchFamily="2" charset="2"/>
              <a:buChar char=""/>
              <a:defRPr/>
            </a:pPr>
            <a:endParaRPr lang="ru-RU" sz="4000" b="1">
              <a:solidFill>
                <a:srgbClr val="FF0066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pic>
        <p:nvPicPr>
          <p:cNvPr id="5123" name="Picture 8" descr="13173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472" y="1643050"/>
            <a:ext cx="3328987" cy="3571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2857500" y="642938"/>
            <a:ext cx="5284788" cy="33813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4429124" y="785794"/>
            <a:ext cx="4286280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400" b="1" i="1" dirty="0" smtClean="0">
                <a:latin typeface="Times New Roman" pitchFamily="18" charset="0"/>
                <a:cs typeface="Times New Roman" pitchFamily="18" charset="0"/>
              </a:rPr>
              <a:t>Цель работы отряда: обеспечение безопасности обучающихся на дорогах села, района.</a:t>
            </a:r>
            <a:endParaRPr lang="ru-RU" sz="4400" dirty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8" descr="im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929322" y="4357694"/>
            <a:ext cx="2857500" cy="2143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214313" y="428604"/>
            <a:ext cx="8929687" cy="51398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2400" dirty="0"/>
              <a:t> </a:t>
            </a:r>
            <a:endParaRPr lang="ru-RU" sz="2800" b="1" i="1" dirty="0">
              <a:solidFill>
                <a:srgbClr val="DE12A9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r>
              <a:rPr lang="ru-RU" sz="2800" b="1" i="1" dirty="0">
                <a:solidFill>
                  <a:srgbClr val="DE12A9"/>
                </a:solidFill>
                <a:latin typeface="Times New Roman" pitchFamily="18" charset="0"/>
                <a:cs typeface="Times New Roman" pitchFamily="18" charset="0"/>
              </a:rPr>
              <a:t>  </a:t>
            </a:r>
            <a:r>
              <a:rPr lang="ru-RU" sz="2800" b="1" i="1" dirty="0">
                <a:solidFill>
                  <a:schemeClr val="tx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Задачи:</a:t>
            </a:r>
          </a:p>
          <a:p>
            <a:pPr>
              <a:defRPr/>
            </a:pPr>
            <a:r>
              <a:rPr lang="ru-RU" sz="2800" b="1" i="1" dirty="0">
                <a:solidFill>
                  <a:schemeClr val="tx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1. Развитие активности детей по формированию ответственности за безопасность своей жизни на дорогах.</a:t>
            </a:r>
          </a:p>
          <a:p>
            <a:pPr>
              <a:defRPr/>
            </a:pPr>
            <a:r>
              <a:rPr lang="ru-RU" sz="2800" b="1" i="1" dirty="0">
                <a:solidFill>
                  <a:schemeClr val="tx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2. Активная пропаганда ПДД среди детей для предупреждения ДТП.</a:t>
            </a:r>
          </a:p>
          <a:p>
            <a:pPr>
              <a:defRPr/>
            </a:pPr>
            <a:r>
              <a:rPr lang="ru-RU" sz="2800" b="1" i="1" dirty="0">
                <a:solidFill>
                  <a:schemeClr val="tx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3. Привитие навыков общественной </a:t>
            </a:r>
            <a:r>
              <a:rPr lang="ru-RU" sz="2800" b="1" i="1" dirty="0" smtClean="0">
                <a:solidFill>
                  <a:schemeClr val="tx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работы</a:t>
            </a:r>
            <a:r>
              <a:rPr lang="ru-RU" sz="2800" b="1" i="1" dirty="0">
                <a:solidFill>
                  <a:schemeClr val="tx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, ответственности, товарищества через деятельность отряда ЮИД.</a:t>
            </a:r>
          </a:p>
          <a:p>
            <a:pPr>
              <a:defRPr/>
            </a:pPr>
            <a:r>
              <a:rPr lang="ru-RU" sz="2800" b="1" i="1" dirty="0">
                <a:solidFill>
                  <a:schemeClr val="tx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>
              <a:buFont typeface="Wingdings" pitchFamily="2" charset="2"/>
              <a:buChar char="ü"/>
              <a:defRPr/>
            </a:pPr>
            <a:endParaRPr lang="ru-RU" altLang="ru-RU" sz="2400" b="1" i="1" dirty="0">
              <a:solidFill>
                <a:schemeClr val="tx1">
                  <a:lumMod val="9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304800" y="428604"/>
            <a:ext cx="8686800" cy="866796"/>
          </a:xfrm>
        </p:spPr>
        <p:txBody>
          <a:bodyPr/>
          <a:lstStyle/>
          <a:p>
            <a:pPr>
              <a:defRPr/>
            </a:pPr>
            <a:r>
              <a:rPr lang="ru-RU" dirty="0" smtClean="0"/>
              <a:t>		БУДЕМ ЗНАКОМЫ…</a:t>
            </a:r>
            <a:endParaRPr lang="ru-RU" dirty="0"/>
          </a:p>
        </p:txBody>
      </p:sp>
      <p:sp>
        <p:nvSpPr>
          <p:cNvPr id="15363" name="Содержимое 7"/>
          <p:cNvSpPr>
            <a:spLocks noGrp="1"/>
          </p:cNvSpPr>
          <p:nvPr>
            <p:ph idx="1"/>
          </p:nvPr>
        </p:nvSpPr>
        <p:spPr>
          <a:xfrm>
            <a:off x="179512" y="1214422"/>
            <a:ext cx="8686800" cy="2286016"/>
          </a:xfrm>
        </p:spPr>
        <p:txBody>
          <a:bodyPr/>
          <a:lstStyle/>
          <a:p>
            <a:pPr lvl="1" eaLnBrk="1" hangingPunct="1"/>
            <a:r>
              <a:rPr lang="ru-RU" sz="2000" dirty="0" smtClean="0">
                <a:solidFill>
                  <a:srgbClr val="002060"/>
                </a:solidFill>
              </a:rPr>
              <a:t> 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В нашей школе</a:t>
            </a:r>
            <a:r>
              <a:rPr lang="en-US" sz="1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 проводится планомерная работа по пропаганде Правил Дорожного Движения и профилактике травматизма среди детей на дорогах. </a:t>
            </a:r>
          </a:p>
          <a:p>
            <a:pPr lvl="1" eaLnBrk="1" hangingPunct="1">
              <a:buFont typeface="Wingdings 2" pitchFamily="18" charset="2"/>
              <a:buNone/>
            </a:pP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 lvl="1" eaLnBrk="1" hangingPunct="1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      С целью проведения такой работы в школе был создан отряд ЮИД  «Сигнал» , который активно включился в работу. 	</a:t>
            </a:r>
          </a:p>
          <a:p>
            <a:pPr lvl="1" eaLnBrk="1" hangingPunct="1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За время его существования им был проведен целый ряд интересных мероприятий</a:t>
            </a:r>
            <a:r>
              <a:rPr lang="en-US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ru-RU" sz="16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5" descr="C:\Users\Comp\Desktop\IMG_218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929190" y="3643314"/>
            <a:ext cx="3815270" cy="2857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Содержимое 3" descr="Рисунок15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0034" y="3784326"/>
            <a:ext cx="1995516" cy="28434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301752" y="142852"/>
            <a:ext cx="8686800" cy="928694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1600" dirty="0" smtClean="0"/>
              <a:t>		</a:t>
            </a:r>
            <a:r>
              <a:rPr lang="ru-RU" sz="4800" dirty="0" smtClean="0"/>
              <a:t>БУДНИ ОТРЯДА…</a:t>
            </a:r>
            <a:endParaRPr lang="ru-RU" sz="4800" dirty="0"/>
          </a:p>
        </p:txBody>
      </p:sp>
      <p:sp>
        <p:nvSpPr>
          <p:cNvPr id="24580" name="Содержимое 8"/>
          <p:cNvSpPr>
            <a:spLocks noGrp="1"/>
          </p:cNvSpPr>
          <p:nvPr>
            <p:ph sz="half" idx="1"/>
          </p:nvPr>
        </p:nvSpPr>
        <p:spPr>
          <a:xfrm>
            <a:off x="1500166" y="4357694"/>
            <a:ext cx="2995634" cy="1966906"/>
          </a:xfrm>
        </p:spPr>
        <p:txBody>
          <a:bodyPr>
            <a:normAutofit/>
          </a:bodyPr>
          <a:lstStyle/>
          <a:p>
            <a:pPr eaLnBrk="1" hangingPunct="1"/>
            <a:endParaRPr lang="ru-RU" dirty="0" smtClean="0"/>
          </a:p>
          <a:p>
            <a:pPr eaLnBrk="1" hangingPunct="1"/>
            <a:endParaRPr lang="ru-RU" dirty="0" smtClean="0"/>
          </a:p>
          <a:p>
            <a:pPr eaLnBrk="1" hangingPunct="1"/>
            <a:endParaRPr lang="ru-RU" dirty="0" smtClean="0"/>
          </a:p>
          <a:p>
            <a:pPr eaLnBrk="1" hangingPunct="1"/>
            <a:endParaRPr lang="ru-RU" dirty="0" smtClean="0"/>
          </a:p>
          <a:p>
            <a:pPr eaLnBrk="1" hangingPunct="1"/>
            <a:endParaRPr lang="ru-RU" dirty="0" smtClean="0"/>
          </a:p>
          <a:p>
            <a:pPr eaLnBrk="1" hangingPunct="1"/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 eaLnBrk="1" hangingPunct="1"/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7" name="Picture 3" descr="C:\Users\Admin\Desktop\DSCN067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90601" y="1214422"/>
            <a:ext cx="6953299" cy="5214974"/>
          </a:xfrm>
          <a:prstGeom prst="rect">
            <a:avLst/>
          </a:prstGeom>
          <a:noFill/>
        </p:spPr>
      </p:pic>
      <p:sp>
        <p:nvSpPr>
          <p:cNvPr id="6" name="Содержимое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1114412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/>
              <a:t>ПРОФИЛАКТИЧЕСКАЯ РАБОТА В ПОДШЕФНОМ</a:t>
            </a:r>
            <a:br>
              <a:rPr lang="ru-RU" dirty="0" smtClean="0"/>
            </a:br>
            <a:r>
              <a:rPr lang="ru-RU" dirty="0" smtClean="0"/>
              <a:t>		ДЕТСКОМ САДИКЕ «Солнышко»</a:t>
            </a:r>
            <a:br>
              <a:rPr lang="ru-RU" dirty="0" smtClean="0"/>
            </a:br>
            <a:r>
              <a:rPr lang="ru-RU" dirty="0" smtClean="0"/>
              <a:t>			</a:t>
            </a:r>
            <a:endParaRPr lang="ru-RU" dirty="0"/>
          </a:p>
        </p:txBody>
      </p:sp>
      <p:sp>
        <p:nvSpPr>
          <p:cNvPr id="25604" name="Содержимое 4"/>
          <p:cNvSpPr>
            <a:spLocks noGrp="1"/>
          </p:cNvSpPr>
          <p:nvPr>
            <p:ph idx="1"/>
          </p:nvPr>
        </p:nvSpPr>
        <p:spPr>
          <a:xfrm>
            <a:off x="1643042" y="5357826"/>
            <a:ext cx="5896312" cy="890580"/>
          </a:xfrm>
        </p:spPr>
        <p:txBody>
          <a:bodyPr>
            <a:normAutofit fontScale="92500" lnSpcReduction="20000"/>
          </a:bodyPr>
          <a:lstStyle/>
          <a:p>
            <a:pPr eaLnBrk="1" hangingPunct="1"/>
            <a:endParaRPr lang="ru-RU" sz="1600" dirty="0" smtClean="0"/>
          </a:p>
          <a:p>
            <a:pPr eaLnBrk="1" hangingPunct="1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Ребята из отряда ЮИД проводят профилактическую работу не только внутри своей родной школы , но и в подшефном детском садике ,который несколько лет назад они посещали сами.</a:t>
            </a:r>
            <a:endParaRPr lang="ru-RU" sz="14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5" descr="C:\Users\Admin\Desktop\DSCN067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14876" y="2428868"/>
            <a:ext cx="3810026" cy="285752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Заголовок 1"/>
          <p:cNvSpPr>
            <a:spLocks noGrp="1"/>
          </p:cNvSpPr>
          <p:nvPr>
            <p:ph type="ctrTitle"/>
          </p:nvPr>
        </p:nvSpPr>
        <p:spPr>
          <a:solidFill>
            <a:schemeClr val="accent1">
              <a:alpha val="50195"/>
            </a:schemeClr>
          </a:solidFill>
        </p:spPr>
        <p:txBody>
          <a:bodyPr/>
          <a:lstStyle/>
          <a:p>
            <a:endParaRPr lang="ru-RU" smtClean="0"/>
          </a:p>
        </p:txBody>
      </p:sp>
      <p:pic>
        <p:nvPicPr>
          <p:cNvPr id="7171" name="Picture 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2411760" y="357166"/>
            <a:ext cx="6408712" cy="120032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ru-RU" sz="32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ru-RU" sz="3600" b="1" i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DE12A9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информационный стенд</a:t>
            </a:r>
          </a:p>
        </p:txBody>
      </p:sp>
      <p:pic>
        <p:nvPicPr>
          <p:cNvPr id="7173" name="Picture 2" descr="C:\Users\Comp\Desktop\DSCN0067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3125" y="1643063"/>
            <a:ext cx="6953250" cy="5214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Проведение бесед по ПДД</a:t>
            </a:r>
          </a:p>
        </p:txBody>
      </p:sp>
      <p:pic>
        <p:nvPicPr>
          <p:cNvPr id="8195" name="Picture 2" descr="C:\Users\Comp\Desktop\DSCN0356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928688" y="1365250"/>
            <a:ext cx="7491412" cy="5135563"/>
          </a:xfr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theme/_rels/them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18.jpeg"/></Relationships>
</file>

<file path=ppt/theme/theme1.xml><?xml version="1.0" encoding="utf-8"?>
<a:theme xmlns:a="http://schemas.openxmlformats.org/drawingml/2006/main" name="Тема5">
  <a:themeElements>
    <a:clrScheme name="Яркая">
      <a:dk1>
        <a:sysClr val="windowText" lastClr="000000"/>
      </a:dk1>
      <a:lt1>
        <a:sysClr val="window" lastClr="FFFFFF"/>
      </a:lt1>
      <a:dk2>
        <a:srgbClr val="666666"/>
      </a:dk2>
      <a:lt2>
        <a:srgbClr val="D2D2D2"/>
      </a:lt2>
      <a:accent1>
        <a:srgbClr val="FF388C"/>
      </a:accent1>
      <a:accent2>
        <a:srgbClr val="E40059"/>
      </a:accent2>
      <a:accent3>
        <a:srgbClr val="9C007F"/>
      </a:accent3>
      <a:accent4>
        <a:srgbClr val="68007F"/>
      </a:accent4>
      <a:accent5>
        <a:srgbClr val="005BD3"/>
      </a:accent5>
      <a:accent6>
        <a:srgbClr val="00349E"/>
      </a:accent6>
      <a:hlink>
        <a:srgbClr val="17BBFD"/>
      </a:hlink>
      <a:folHlink>
        <a:srgbClr val="FF79C2"/>
      </a:folHlink>
    </a:clrScheme>
    <a:fontScheme name="MGX 2006 Breakout Template">
      <a:majorFont>
        <a:latin typeface="Segoe Semibold"/>
        <a:ea typeface=""/>
        <a:cs typeface=""/>
      </a:majorFont>
      <a:minorFont>
        <a:latin typeface="Segoe Semibold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MGX 2006 Breakout Template 1">
        <a:dk1>
          <a:srgbClr val="000000"/>
        </a:dk1>
        <a:lt1>
          <a:srgbClr val="FFFFFF"/>
        </a:lt1>
        <a:dk2>
          <a:srgbClr val="2C1D85"/>
        </a:dk2>
        <a:lt2>
          <a:srgbClr val="FCDE04"/>
        </a:lt2>
        <a:accent1>
          <a:srgbClr val="E7D5FF"/>
        </a:accent1>
        <a:accent2>
          <a:srgbClr val="66CC66"/>
        </a:accent2>
        <a:accent3>
          <a:srgbClr val="ACABC2"/>
        </a:accent3>
        <a:accent4>
          <a:srgbClr val="DADADA"/>
        </a:accent4>
        <a:accent5>
          <a:srgbClr val="F1E7FF"/>
        </a:accent5>
        <a:accent6>
          <a:srgbClr val="5CB95C"/>
        </a:accent6>
        <a:hlink>
          <a:srgbClr val="D46AFE"/>
        </a:hlink>
        <a:folHlink>
          <a:srgbClr val="E1952F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0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MGX 2006 Breakout Template">
  <a:themeElements>
    <a:clrScheme name="1_MGX 2006 Breakout Template 1">
      <a:dk1>
        <a:srgbClr val="000000"/>
      </a:dk1>
      <a:lt1>
        <a:srgbClr val="FFFFFF"/>
      </a:lt1>
      <a:dk2>
        <a:srgbClr val="2C1D85"/>
      </a:dk2>
      <a:lt2>
        <a:srgbClr val="FCDE04"/>
      </a:lt2>
      <a:accent1>
        <a:srgbClr val="E7D5FF"/>
      </a:accent1>
      <a:accent2>
        <a:srgbClr val="66CC66"/>
      </a:accent2>
      <a:accent3>
        <a:srgbClr val="ACABC2"/>
      </a:accent3>
      <a:accent4>
        <a:srgbClr val="DADADA"/>
      </a:accent4>
      <a:accent5>
        <a:srgbClr val="F1E7FF"/>
      </a:accent5>
      <a:accent6>
        <a:srgbClr val="5CB95C"/>
      </a:accent6>
      <a:hlink>
        <a:srgbClr val="D46AFE"/>
      </a:hlink>
      <a:folHlink>
        <a:srgbClr val="E1952F"/>
      </a:folHlink>
    </a:clrScheme>
    <a:fontScheme name="1_MGX 2006 Breakout Template">
      <a:majorFont>
        <a:latin typeface="Segoe Semibold"/>
        <a:ea typeface=""/>
        <a:cs typeface="Arial"/>
      </a:majorFont>
      <a:minorFont>
        <a:latin typeface="Segoe Semibold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MGX 2006 Breakout Template 1">
        <a:dk1>
          <a:srgbClr val="000000"/>
        </a:dk1>
        <a:lt1>
          <a:srgbClr val="FFFFFF"/>
        </a:lt1>
        <a:dk2>
          <a:srgbClr val="2C1D85"/>
        </a:dk2>
        <a:lt2>
          <a:srgbClr val="FCDE04"/>
        </a:lt2>
        <a:accent1>
          <a:srgbClr val="E7D5FF"/>
        </a:accent1>
        <a:accent2>
          <a:srgbClr val="66CC66"/>
        </a:accent2>
        <a:accent3>
          <a:srgbClr val="ACABC2"/>
        </a:accent3>
        <a:accent4>
          <a:srgbClr val="DADADA"/>
        </a:accent4>
        <a:accent5>
          <a:srgbClr val="F1E7FF"/>
        </a:accent5>
        <a:accent6>
          <a:srgbClr val="5CB95C"/>
        </a:accent6>
        <a:hlink>
          <a:srgbClr val="D46AFE"/>
        </a:hlink>
        <a:folHlink>
          <a:srgbClr val="E1952F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2_MGX 2006 Breakout Template">
  <a:themeElements>
    <a:clrScheme name="2_MGX 2006 Breakout Template 1">
      <a:dk1>
        <a:srgbClr val="000000"/>
      </a:dk1>
      <a:lt1>
        <a:srgbClr val="FFFFFF"/>
      </a:lt1>
      <a:dk2>
        <a:srgbClr val="2C1D85"/>
      </a:dk2>
      <a:lt2>
        <a:srgbClr val="FCDE04"/>
      </a:lt2>
      <a:accent1>
        <a:srgbClr val="E7D5FF"/>
      </a:accent1>
      <a:accent2>
        <a:srgbClr val="66CC66"/>
      </a:accent2>
      <a:accent3>
        <a:srgbClr val="ACABC2"/>
      </a:accent3>
      <a:accent4>
        <a:srgbClr val="DADADA"/>
      </a:accent4>
      <a:accent5>
        <a:srgbClr val="F1E7FF"/>
      </a:accent5>
      <a:accent6>
        <a:srgbClr val="5CB95C"/>
      </a:accent6>
      <a:hlink>
        <a:srgbClr val="D46AFE"/>
      </a:hlink>
      <a:folHlink>
        <a:srgbClr val="E1952F"/>
      </a:folHlink>
    </a:clrScheme>
    <a:fontScheme name="2_MGX 2006 Breakout Template">
      <a:majorFont>
        <a:latin typeface="Segoe Semibold"/>
        <a:ea typeface=""/>
        <a:cs typeface="Arial"/>
      </a:majorFont>
      <a:minorFont>
        <a:latin typeface="Segoe Semibold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2_MGX 2006 Breakout Template 1">
        <a:dk1>
          <a:srgbClr val="000000"/>
        </a:dk1>
        <a:lt1>
          <a:srgbClr val="FFFFFF"/>
        </a:lt1>
        <a:dk2>
          <a:srgbClr val="2C1D85"/>
        </a:dk2>
        <a:lt2>
          <a:srgbClr val="FCDE04"/>
        </a:lt2>
        <a:accent1>
          <a:srgbClr val="E7D5FF"/>
        </a:accent1>
        <a:accent2>
          <a:srgbClr val="66CC66"/>
        </a:accent2>
        <a:accent3>
          <a:srgbClr val="ACABC2"/>
        </a:accent3>
        <a:accent4>
          <a:srgbClr val="DADADA"/>
        </a:accent4>
        <a:accent5>
          <a:srgbClr val="F1E7FF"/>
        </a:accent5>
        <a:accent6>
          <a:srgbClr val="5CB95C"/>
        </a:accent6>
        <a:hlink>
          <a:srgbClr val="D46AFE"/>
        </a:hlink>
        <a:folHlink>
          <a:srgbClr val="E1952F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4-01744_K-12_template">
  <a:themeElements>
    <a:clrScheme name="4-01744_light_scheme01">
      <a:dk1>
        <a:srgbClr val="000000"/>
      </a:dk1>
      <a:lt1>
        <a:srgbClr val="FFFFFF"/>
      </a:lt1>
      <a:dk2>
        <a:srgbClr val="329640"/>
      </a:dk2>
      <a:lt2>
        <a:srgbClr val="565656"/>
      </a:lt2>
      <a:accent1>
        <a:srgbClr val="808080"/>
      </a:accent1>
      <a:accent2>
        <a:srgbClr val="FF9929"/>
      </a:accent2>
      <a:accent3>
        <a:srgbClr val="FECB09"/>
      </a:accent3>
      <a:accent4>
        <a:srgbClr val="4295D1"/>
      </a:accent4>
      <a:accent5>
        <a:srgbClr val="007734"/>
      </a:accent5>
      <a:accent6>
        <a:srgbClr val="0A4981"/>
      </a:accent6>
      <a:hlink>
        <a:srgbClr val="4295D1"/>
      </a:hlink>
      <a:folHlink>
        <a:srgbClr val="0A4981"/>
      </a:folHlink>
    </a:clrScheme>
    <a:fontScheme name="Trebuchet - Trebuchet">
      <a:majorFont>
        <a:latin typeface="Trebuchet MS"/>
        <a:ea typeface=""/>
        <a:cs typeface=""/>
      </a:majorFont>
      <a:minorFont>
        <a:latin typeface="Trebuchet MS"/>
        <a:ea typeface=""/>
        <a:cs typeface="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ln>
          <a:headEnd type="none" w="med" len="med"/>
          <a:tailEnd type="none" w="med" len="med"/>
        </a:ln>
      </a:spPr>
      <a:bodyPr vert="horz" wrap="square" lIns="91436" tIns="45718" rIns="91436" bIns="45718" numCol="1" rtlCol="0" anchor="ctr" anchorCtr="0" compatLnSpc="1">
        <a:prstTxWarp prst="textNoShape">
          <a:avLst/>
        </a:prstTxWarp>
      </a:bodyPr>
      <a:lstStyle>
        <a:defPPr algn="ctr" defTabSz="914099" fontAlgn="base">
          <a:spcBef>
            <a:spcPct val="0"/>
          </a:spcBef>
          <a:spcAft>
            <a:spcPct val="0"/>
          </a:spcAft>
          <a:defRPr sz="2300" dirty="0" smtClean="0">
            <a:solidFill>
              <a:srgbClr val="FFFFFF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rebuchet MS" pitchFamily="34" charset="0"/>
          </a:defRPr>
        </a:defPPr>
      </a:lstStyle>
      <a:style>
        <a:lnRef idx="0">
          <a:schemeClr val="accent2"/>
        </a:lnRef>
        <a:fillRef idx="3">
          <a:schemeClr val="accent2"/>
        </a:fillRef>
        <a:effectRef idx="3">
          <a:schemeClr val="accent2"/>
        </a:effectRef>
        <a:fontRef idx="minor">
          <a:schemeClr val="lt1"/>
        </a:fontRef>
      </a:style>
    </a:spDef>
  </a:objectDefaults>
  <a:extraClrSchemeLst/>
</a:theme>
</file>

<file path=ppt/theme/theme5.xml><?xml version="1.0" encoding="utf-8"?>
<a:theme xmlns:a="http://schemas.openxmlformats.org/drawingml/2006/main" name="4-01744_HigherEd_template">
  <a:themeElements>
    <a:clrScheme name="4-01744_light_scheme01">
      <a:dk1>
        <a:srgbClr val="000000"/>
      </a:dk1>
      <a:lt1>
        <a:srgbClr val="FFFFFF"/>
      </a:lt1>
      <a:dk2>
        <a:srgbClr val="329640"/>
      </a:dk2>
      <a:lt2>
        <a:srgbClr val="565656"/>
      </a:lt2>
      <a:accent1>
        <a:srgbClr val="808080"/>
      </a:accent1>
      <a:accent2>
        <a:srgbClr val="FF9929"/>
      </a:accent2>
      <a:accent3>
        <a:srgbClr val="FECB09"/>
      </a:accent3>
      <a:accent4>
        <a:srgbClr val="4295D1"/>
      </a:accent4>
      <a:accent5>
        <a:srgbClr val="007734"/>
      </a:accent5>
      <a:accent6>
        <a:srgbClr val="0A4981"/>
      </a:accent6>
      <a:hlink>
        <a:srgbClr val="4295D1"/>
      </a:hlink>
      <a:folHlink>
        <a:srgbClr val="0A4981"/>
      </a:folHlink>
    </a:clrScheme>
    <a:fontScheme name="Trebuchet - Trebuchet">
      <a:majorFont>
        <a:latin typeface="Trebuchet MS"/>
        <a:ea typeface=""/>
        <a:cs typeface=""/>
      </a:majorFont>
      <a:minorFont>
        <a:latin typeface="Trebuchet MS"/>
        <a:ea typeface=""/>
        <a:cs typeface="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ln>
          <a:headEnd type="none" w="med" len="med"/>
          <a:tailEnd type="none" w="med" len="med"/>
        </a:ln>
      </a:spPr>
      <a:bodyPr vert="horz" wrap="square" lIns="91436" tIns="45718" rIns="91436" bIns="45718" numCol="1" rtlCol="0" anchor="ctr" anchorCtr="0" compatLnSpc="1">
        <a:prstTxWarp prst="textNoShape">
          <a:avLst/>
        </a:prstTxWarp>
      </a:bodyPr>
      <a:lstStyle>
        <a:defPPr algn="ctr" defTabSz="914099" fontAlgn="base">
          <a:spcBef>
            <a:spcPct val="0"/>
          </a:spcBef>
          <a:spcAft>
            <a:spcPct val="0"/>
          </a:spcAft>
          <a:defRPr sz="2300" dirty="0" smtClean="0">
            <a:solidFill>
              <a:srgbClr val="FFFFFF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rebuchet MS" pitchFamily="34" charset="0"/>
          </a:defRPr>
        </a:defPPr>
      </a:lstStyle>
      <a:style>
        <a:lnRef idx="0">
          <a:schemeClr val="accent2"/>
        </a:lnRef>
        <a:fillRef idx="3">
          <a:schemeClr val="accent2"/>
        </a:fillRef>
        <a:effectRef idx="3">
          <a:schemeClr val="accent2"/>
        </a:effectRef>
        <a:fontRef idx="minor">
          <a:schemeClr val="lt1"/>
        </a:fontRef>
      </a:style>
    </a:spDef>
  </a:objectDefaults>
  <a:extraClrSchemeLst/>
</a:theme>
</file>

<file path=ppt/theme/theme6.xml><?xml version="1.0" encoding="utf-8"?>
<a:theme xmlns:a="http://schemas.openxmlformats.org/drawingml/2006/main" name="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Тема1">
  <a:themeElements>
    <a:clrScheme name="Blue Template-Template">
      <a:dk1>
        <a:srgbClr val="000000"/>
      </a:dk1>
      <a:lt1>
        <a:srgbClr val="FFFFFF"/>
      </a:lt1>
      <a:dk2>
        <a:srgbClr val="050595"/>
      </a:dk2>
      <a:lt2>
        <a:srgbClr val="FFFF99"/>
      </a:lt2>
      <a:accent1>
        <a:srgbClr val="FFC000"/>
      </a:accent1>
      <a:accent2>
        <a:srgbClr val="3497AE"/>
      </a:accent2>
      <a:accent3>
        <a:srgbClr val="DF8045"/>
      </a:accent3>
      <a:accent4>
        <a:srgbClr val="7DCC2E"/>
      </a:accent4>
      <a:accent5>
        <a:srgbClr val="FF9929"/>
      </a:accent5>
      <a:accent6>
        <a:srgbClr val="7D3DA1"/>
      </a:accent6>
      <a:hlink>
        <a:srgbClr val="F3EB4F"/>
      </a:hlink>
      <a:folHlink>
        <a:srgbClr val="7DDDFF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ln>
          <a:headEnd type="none" w="med" len="med"/>
          <a:tailEnd type="none" w="med" len="med"/>
        </a:ln>
      </a:spPr>
      <a:bodyPr vert="horz" wrap="square" lIns="91436" tIns="45718" rIns="91436" bIns="45718" numCol="1" rtlCol="0" anchor="ctr" anchorCtr="0" compatLnSpc="1">
        <a:prstTxWarp prst="textNoShape">
          <a:avLst/>
        </a:prstTxWarp>
      </a:bodyPr>
      <a:lstStyle>
        <a:defPPr algn="ctr" defTabSz="914099" fontAlgn="base">
          <a:spcBef>
            <a:spcPct val="0"/>
          </a:spcBef>
          <a:spcAft>
            <a:spcPct val="0"/>
          </a:spcAft>
          <a:defRPr sz="2300" dirty="0" smtClean="0">
            <a:solidFill>
              <a:srgbClr val="FFFFFF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Segoe" pitchFamily="34" charset="0"/>
          </a:defRPr>
        </a:defPPr>
      </a:lstStyle>
      <a:style>
        <a:lnRef idx="0">
          <a:schemeClr val="accent2"/>
        </a:lnRef>
        <a:fillRef idx="3">
          <a:schemeClr val="accent2"/>
        </a:fillRef>
        <a:effectRef idx="3">
          <a:schemeClr val="accent2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xmlns="" name="Тема1" id="{BE01FFFC-104D-44A3-AA3A-C20996181D57}" vid="{BEA6F5ED-E903-466B-B0C3-AAAAB133E80B}"/>
    </a:ext>
  </a:extLst>
</a:theme>
</file>

<file path=ppt/theme/theme8.xml><?xml version="1.0" encoding="utf-8"?>
<a:theme xmlns:a="http://schemas.openxmlformats.org/drawingml/2006/main" name="Белый текст и шрифт Courier для слайдов с кодом">
  <a:themeElements>
    <a:clrScheme name="Blue Template-Template">
      <a:dk1>
        <a:srgbClr val="000000"/>
      </a:dk1>
      <a:lt1>
        <a:srgbClr val="FFFFFF"/>
      </a:lt1>
      <a:dk2>
        <a:srgbClr val="050595"/>
      </a:dk2>
      <a:lt2>
        <a:srgbClr val="FFFFFF"/>
      </a:lt2>
      <a:accent1>
        <a:srgbClr val="FFC000"/>
      </a:accent1>
      <a:accent2>
        <a:srgbClr val="3497AE"/>
      </a:accent2>
      <a:accent3>
        <a:srgbClr val="DF8045"/>
      </a:accent3>
      <a:accent4>
        <a:srgbClr val="7DCC2E"/>
      </a:accent4>
      <a:accent5>
        <a:srgbClr val="FF9929"/>
      </a:accent5>
      <a:accent6>
        <a:srgbClr val="7D3DA1"/>
      </a:accent6>
      <a:hlink>
        <a:srgbClr val="F3EB4F"/>
      </a:hlink>
      <a:folHlink>
        <a:srgbClr val="7DDDFF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ln>
          <a:headEnd type="none" w="med" len="med"/>
          <a:tailEnd type="none" w="med" len="med"/>
        </a:ln>
      </a:spPr>
      <a:bodyPr vert="horz" wrap="square" lIns="109728" tIns="54864" rIns="109728" bIns="54864" numCol="1" rtlCol="0" anchor="ctr" anchorCtr="0" compatLnSpc="1">
        <a:prstTxWarp prst="textNoShape">
          <a:avLst/>
        </a:prstTxWarp>
      </a:bodyPr>
      <a:lstStyle>
        <a:defPPr marL="0" marR="0" indent="0" algn="ctr" defTabSz="10969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sz="2800" b="0" i="0" u="none" strike="noStrike" cap="none" normalizeH="0" baseline="0" dirty="0" smtClean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Segoe" pitchFamily="34" charset="0"/>
          </a:defRPr>
        </a:defPPr>
      </a:lstStyle>
      <a:style>
        <a:lnRef idx="0">
          <a:schemeClr val="accent2"/>
        </a:lnRef>
        <a:fillRef idx="3">
          <a:schemeClr val="accent2"/>
        </a:fillRef>
        <a:effectRef idx="3">
          <a:schemeClr val="accent2"/>
        </a:effectRef>
        <a:fontRef idx="minor">
          <a:schemeClr val="lt1"/>
        </a:fontRef>
      </a:style>
    </a:spDef>
  </a:objectDefaults>
  <a:extraClrSchemeLst/>
</a:theme>
</file>

<file path=ppt/theme/theme9.xml><?xml version="1.0" encoding="utf-8"?>
<a:theme xmlns:a="http://schemas.openxmlformats.org/drawingml/2006/main" name="Ион">
  <a:themeElements>
    <a:clrScheme name="Ион">
      <a:dk1>
        <a:sysClr val="windowText" lastClr="000000"/>
      </a:dk1>
      <a:lt1>
        <a:sysClr val="window" lastClr="FFFFFF"/>
      </a:lt1>
      <a:dk2>
        <a:srgbClr val="0E5580"/>
      </a:dk2>
      <a:lt2>
        <a:srgbClr val="EBEBEB"/>
      </a:lt2>
      <a:accent1>
        <a:srgbClr val="ACD433"/>
      </a:accent1>
      <a:accent2>
        <a:srgbClr val="E6C133"/>
      </a:accent2>
      <a:accent3>
        <a:srgbClr val="EF7A24"/>
      </a:accent3>
      <a:accent4>
        <a:srgbClr val="5AA0F5"/>
      </a:accent4>
      <a:accent5>
        <a:srgbClr val="75CEEC"/>
      </a:accent5>
      <a:accent6>
        <a:srgbClr val="65D6A0"/>
      </a:accent6>
      <a:hlink>
        <a:srgbClr val="C4E46E"/>
      </a:hlink>
      <a:folHlink>
        <a:srgbClr val="BDE0FB"/>
      </a:folHlink>
    </a:clrScheme>
    <a:fontScheme name="Ион">
      <a:maj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Ион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2000"/>
                <a:hueMod val="96000"/>
                <a:satMod val="128000"/>
                <a:lumMod val="114000"/>
              </a:schemeClr>
            </a:gs>
            <a:gs pos="100000">
              <a:schemeClr val="phClr">
                <a:tint val="100000"/>
                <a:shade val="62000"/>
                <a:hueMod val="100000"/>
                <a:satMod val="13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2000"/>
                <a:hueMod val="108000"/>
                <a:satMod val="164000"/>
                <a:lumMod val="69000"/>
              </a:schemeClr>
              <a:schemeClr val="phClr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Ion" id="{B8441ADB-2E43-4AF7-B97A-BD870242C6A8}" vid="{BACC050B-8757-4460-95D8-E37B46A6B421}"/>
    </a:ext>
  </a:extLst>
</a:theme>
</file>

<file path=ppt/theme/themeOverride1.xml><?xml version="1.0" encoding="utf-8"?>
<a:themeOverride xmlns:a="http://schemas.openxmlformats.org/drawingml/2006/main">
  <a:clrScheme name="Метро">
    <a:dk1>
      <a:sysClr val="windowText" lastClr="000000"/>
    </a:dk1>
    <a:lt1>
      <a:sysClr val="window" lastClr="FFFFFF"/>
    </a:lt1>
    <a:dk2>
      <a:srgbClr val="4E5B6F"/>
    </a:dk2>
    <a:lt2>
      <a:srgbClr val="D6ECFF"/>
    </a:lt2>
    <a:accent1>
      <a:srgbClr val="7FD13B"/>
    </a:accent1>
    <a:accent2>
      <a:srgbClr val="EA157A"/>
    </a:accent2>
    <a:accent3>
      <a:srgbClr val="FEB80A"/>
    </a:accent3>
    <a:accent4>
      <a:srgbClr val="00ADDC"/>
    </a:accent4>
    <a:accent5>
      <a:srgbClr val="738AC8"/>
    </a:accent5>
    <a:accent6>
      <a:srgbClr val="1AB39F"/>
    </a:accent6>
    <a:hlink>
      <a:srgbClr val="EB8803"/>
    </a:hlink>
    <a:folHlink>
      <a:srgbClr val="5F7791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Тема5</Template>
  <TotalTime>1028</TotalTime>
  <Words>222</Words>
  <Application>Microsoft Office PowerPoint</Application>
  <PresentationFormat>Экран (4:3)</PresentationFormat>
  <Paragraphs>43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9</vt:i4>
      </vt:variant>
      <vt:variant>
        <vt:lpstr>Заголовки слайдов</vt:lpstr>
      </vt:variant>
      <vt:variant>
        <vt:i4>15</vt:i4>
      </vt:variant>
    </vt:vector>
  </HeadingPairs>
  <TitlesOfParts>
    <vt:vector size="24" baseType="lpstr">
      <vt:lpstr>Тема5</vt:lpstr>
      <vt:lpstr>1_MGX 2006 Breakout Template</vt:lpstr>
      <vt:lpstr>2_MGX 2006 Breakout Template</vt:lpstr>
      <vt:lpstr>4-01744_K-12_template</vt:lpstr>
      <vt:lpstr>4-01744_HigherEd_template</vt:lpstr>
      <vt:lpstr>Оформление по умолчанию</vt:lpstr>
      <vt:lpstr>Тема1</vt:lpstr>
      <vt:lpstr>Белый текст и шрифт Courier для слайдов с кодом</vt:lpstr>
      <vt:lpstr>Ион</vt:lpstr>
      <vt:lpstr>Слайд 1</vt:lpstr>
      <vt:lpstr>Слайд 2</vt:lpstr>
      <vt:lpstr>Слайд 3</vt:lpstr>
      <vt:lpstr>Слайд 4</vt:lpstr>
      <vt:lpstr>  БУДЕМ ЗНАКОМЫ…</vt:lpstr>
      <vt:lpstr>  БУДНИ ОТРЯДА…</vt:lpstr>
      <vt:lpstr>ПРОФИЛАКТИЧЕСКАЯ РАБОТА В ПОДШЕФНОМ   ДЕТСКОМ САДИКЕ «Солнышко»    </vt:lpstr>
      <vt:lpstr>Слайд 8</vt:lpstr>
      <vt:lpstr>Проведение бесед по ПДД</vt:lpstr>
      <vt:lpstr>Слайд 10</vt:lpstr>
      <vt:lpstr>Слайд 11</vt:lpstr>
      <vt:lpstr>Слайд 12</vt:lpstr>
      <vt:lpstr>Слайд 13</vt:lpstr>
      <vt:lpstr>Слайд 14</vt:lpstr>
      <vt:lpstr>Слайд 15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Виктория</dc:creator>
  <cp:lastModifiedBy>Comp</cp:lastModifiedBy>
  <cp:revision>114</cp:revision>
  <dcterms:modified xsi:type="dcterms:W3CDTF">2018-12-21T11:50:30Z</dcterms:modified>
</cp:coreProperties>
</file>